
<file path=[Content_Types].xml><?xml version="1.0" encoding="utf-8"?>
<Types xmlns="http://schemas.openxmlformats.org/package/2006/content-types">
  <Default Extension="png" ContentType="image/png"/>
  <Default Extension="emf" ContentType="image/x-emf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tif" ContentType="image/t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4"/>
  </p:notesMasterIdLst>
  <p:handoutMasterIdLst>
    <p:handoutMasterId r:id="rId55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306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308" r:id="rId45"/>
    <p:sldId id="307" r:id="rId46"/>
    <p:sldId id="309" r:id="rId47"/>
    <p:sldId id="310" r:id="rId48"/>
    <p:sldId id="311" r:id="rId49"/>
    <p:sldId id="299" r:id="rId50"/>
    <p:sldId id="300" r:id="rId51"/>
    <p:sldId id="301" r:id="rId52"/>
    <p:sldId id="302" r:id="rId53"/>
  </p:sldIdLst>
  <p:sldSz cx="10080625" cy="5670550"/>
  <p:notesSz cx="7559675" cy="10691813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786" userDrawn="1">
          <p15:clr>
            <a:srgbClr val="A4A3A4"/>
          </p15:clr>
        </p15:guide>
        <p15:guide id="2" pos="317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74" d="100"/>
          <a:sy n="74" d="100"/>
        </p:scale>
        <p:origin x="772" y="52"/>
      </p:cViewPr>
      <p:guideLst>
        <p:guide orient="horz" pos="1786"/>
        <p:guide pos="317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US" sz="14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3" name="Дата 2"/>
          <p:cNvSpPr txBox="1">
            <a:spLocks noGrp="1"/>
          </p:cNvSpPr>
          <p:nvPr>
            <p:ph type="dt" sz="quarter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noAutofit/>
          </a:bodyPr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US" sz="14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4" name="Нижний колонтитул 3"/>
          <p:cNvSpPr txBox="1">
            <a:spLocks noGrp="1"/>
          </p:cNvSpPr>
          <p:nvPr>
            <p:ph type="ftr" sz="quarte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b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US" sz="14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5" name="Номер слайда 4"/>
          <p:cNvSpPr txBox="1">
            <a:spLocks noGrp="1"/>
          </p:cNvSpPr>
          <p:nvPr>
            <p:ph type="sldNum" sz="quarter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b" anchorCtr="0" compatLnSpc="0">
            <a:noAutofit/>
          </a:bodyPr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fld id="{5B866093-9B4E-46E4-AD05-C1EF2A0C8804}" type="slidenum">
              <a:t>‹#›</a:t>
            </a:fld>
            <a:endParaRPr lang="en-US" sz="14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271232773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 idx="2"/>
          </p:nvPr>
        </p:nvSpPr>
        <p:spPr>
          <a:xfrm>
            <a:off x="1107000" y="812520"/>
            <a:ext cx="5345280" cy="4008959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3" name="Заметки 2"/>
          <p:cNvSpPr txBox="1">
            <a:spLocks noGrp="1"/>
          </p:cNvSpPr>
          <p:nvPr>
            <p:ph type="body" sz="quarter" idx="3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" name="Верхний колонтитул 3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rtl="0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Дата 4"/>
          <p:cNvSpPr txBox="1"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algn="r" rtl="0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Нижний колонтитул 5"/>
          <p:cNvSpPr txBox="1">
            <a:spLocks noGrp="1"/>
          </p:cNvSpPr>
          <p:nvPr>
            <p:ph type="ftr" sz="quarter" idx="4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>
            <a:lvl1pPr lvl="0" rtl="0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7" name="Номер слайда 6"/>
          <p:cNvSpPr txBox="1">
            <a:spLocks noGrp="1"/>
          </p:cNvSpPr>
          <p:nvPr>
            <p:ph type="sldNum" sz="quarter" idx="5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>
            <a:lvl1pPr lvl="0" algn="r" rtl="0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fld id="{C82F3BB9-E2E6-4EEE-B451-BDAC86179CC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7314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216000" marR="0" indent="-216000" rtl="0" hangingPunct="0">
      <a:tabLst/>
      <a:defRPr lang="en-US" sz="2000" b="0" i="0" u="none" strike="noStrike" kern="1200" cap="none">
        <a:ln>
          <a:noFill/>
        </a:ln>
        <a:latin typeface="Liberation Sans" pitchFamily="18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0EDFC76D-5F28-4870-A41C-50DD038626FE}" type="slidenum">
              <a:t>1</a:t>
            </a:fld>
            <a:endParaRPr lang="en-US"/>
          </a:p>
        </p:txBody>
      </p:sp>
      <p:sp>
        <p:nvSpPr>
          <p:cNvPr id="2" name="Образ слайда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Заметки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0E032F37-3ADC-47C8-B762-F2C3FE97E198}" type="slidenum">
              <a:t>11</a:t>
            </a:fld>
            <a:endParaRPr lang="en-US"/>
          </a:p>
        </p:txBody>
      </p:sp>
      <p:sp>
        <p:nvSpPr>
          <p:cNvPr id="2" name="Образ слайда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Заметки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63AFD4E8-8701-42AC-9E68-2A35152035D3}" type="slidenum">
              <a:t>12</a:t>
            </a:fld>
            <a:endParaRPr lang="en-US"/>
          </a:p>
        </p:txBody>
      </p:sp>
      <p:sp>
        <p:nvSpPr>
          <p:cNvPr id="2" name="Образ слайда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Заметки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1E25F68A-FA18-473A-AB2C-9005BA5A758D}" type="slidenum">
              <a:t>13</a:t>
            </a:fld>
            <a:endParaRPr lang="en-US"/>
          </a:p>
        </p:txBody>
      </p:sp>
      <p:sp>
        <p:nvSpPr>
          <p:cNvPr id="2" name="Образ слайда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Заметки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US"/>
              <a:t>Kullback–Leibler divergence can be interpreted as the expected extra message-length per datum that must be communicated if a code that is optimal for a given (wrong) distribution Q is used, compared to using a code based on the true distribution P.</a:t>
            </a:r>
          </a:p>
        </p:txBody>
      </p:sp>
    </p:spTree>
    <p:extLst>
      <p:ext uri="{BB962C8B-B14F-4D97-AF65-F5344CB8AC3E}">
        <p14:creationId xmlns:p14="http://schemas.microsoft.com/office/powerpoint/2010/main" val="34071247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68EF1D48-BD08-4A04-941C-53EA71999ECC}" type="slidenum">
              <a:t>14</a:t>
            </a:fld>
            <a:endParaRPr lang="en-US"/>
          </a:p>
        </p:txBody>
      </p:sp>
      <p:sp>
        <p:nvSpPr>
          <p:cNvPr id="2" name="Образ слайда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Заметки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040697D8-65BD-4C35-846A-8D8C7CB3434B}" type="slidenum">
              <a:t>15</a:t>
            </a:fld>
            <a:endParaRPr lang="en-US"/>
          </a:p>
        </p:txBody>
      </p:sp>
      <p:sp>
        <p:nvSpPr>
          <p:cNvPr id="2" name="Образ слайда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Заметки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68A8DC7D-BC2B-4D0E-A529-5D37F04D1650}" type="slidenum">
              <a:t>16</a:t>
            </a:fld>
            <a:endParaRPr lang="en-US"/>
          </a:p>
        </p:txBody>
      </p:sp>
      <p:sp>
        <p:nvSpPr>
          <p:cNvPr id="2" name="Образ слайда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Заметки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C6329B23-8405-4A39-A61C-A807A6AA44E8}" type="slidenum">
              <a:t>17</a:t>
            </a:fld>
            <a:endParaRPr lang="en-US"/>
          </a:p>
        </p:txBody>
      </p:sp>
      <p:sp>
        <p:nvSpPr>
          <p:cNvPr id="2" name="Образ слайда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Заметки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CBB8EAC8-9EFF-4F8C-A9AB-879BB0C7257A}" type="slidenum">
              <a:t>18</a:t>
            </a:fld>
            <a:endParaRPr lang="en-US"/>
          </a:p>
        </p:txBody>
      </p:sp>
      <p:sp>
        <p:nvSpPr>
          <p:cNvPr id="2" name="Образ слайда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Заметки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0F9843A5-3B10-42E6-948A-F5A637BE47F0}" type="slidenum">
              <a:t>19</a:t>
            </a:fld>
            <a:endParaRPr lang="en-US"/>
          </a:p>
        </p:txBody>
      </p:sp>
      <p:sp>
        <p:nvSpPr>
          <p:cNvPr id="2" name="Образ слайда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Заметки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BD693BE9-3B8C-42B4-BC1E-B61B3DD8D31C}" type="slidenum">
              <a:t>20</a:t>
            </a:fld>
            <a:endParaRPr lang="en-US"/>
          </a:p>
        </p:txBody>
      </p:sp>
      <p:sp>
        <p:nvSpPr>
          <p:cNvPr id="2" name="Образ слайда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Заметки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237C893A-A9E4-423A-A333-B7378F3C6F32}" type="slidenum">
              <a:t>2</a:t>
            </a:fld>
            <a:endParaRPr lang="en-US"/>
          </a:p>
        </p:txBody>
      </p:sp>
      <p:sp>
        <p:nvSpPr>
          <p:cNvPr id="2" name="Образ слайда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Заметки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E62C1B69-7239-4C25-B02E-EA62339C08C9}" type="slidenum">
              <a:t>21</a:t>
            </a:fld>
            <a:endParaRPr lang="en-US"/>
          </a:p>
        </p:txBody>
      </p:sp>
      <p:sp>
        <p:nvSpPr>
          <p:cNvPr id="2" name="Образ слайда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Заметки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53392BDD-69F6-4C73-B243-1EB4B69EAEF0}" type="slidenum">
              <a:t>22</a:t>
            </a:fld>
            <a:endParaRPr lang="en-US"/>
          </a:p>
        </p:txBody>
      </p:sp>
      <p:sp>
        <p:nvSpPr>
          <p:cNvPr id="2" name="Образ слайда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Заметки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5B213852-0AD7-4E32-96DB-FE979845D61C}" type="slidenum">
              <a:t>23</a:t>
            </a:fld>
            <a:endParaRPr lang="en-US"/>
          </a:p>
        </p:txBody>
      </p:sp>
      <p:sp>
        <p:nvSpPr>
          <p:cNvPr id="2" name="Образ слайда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Заметки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09EBF235-65EB-453E-ACF7-4F328C52C183}" type="slidenum">
              <a:t>24</a:t>
            </a:fld>
            <a:endParaRPr lang="en-US"/>
          </a:p>
        </p:txBody>
      </p:sp>
      <p:sp>
        <p:nvSpPr>
          <p:cNvPr id="2" name="Образ слайда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Заметки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7CE381AA-0AA9-475B-97AB-179012B87D49}" type="slidenum">
              <a:t>25</a:t>
            </a:fld>
            <a:endParaRPr lang="en-US"/>
          </a:p>
        </p:txBody>
      </p:sp>
      <p:sp>
        <p:nvSpPr>
          <p:cNvPr id="2" name="Образ слайда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Заметки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EA28677A-BEEA-4A3B-9683-F19F102D0361}" type="slidenum">
              <a:t>26</a:t>
            </a:fld>
            <a:endParaRPr lang="en-US"/>
          </a:p>
        </p:txBody>
      </p:sp>
      <p:sp>
        <p:nvSpPr>
          <p:cNvPr id="2" name="Образ слайда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Заметки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11033781-52AE-4595-8B45-CE8955739A93}" type="slidenum">
              <a:t>27</a:t>
            </a:fld>
            <a:endParaRPr lang="en-US"/>
          </a:p>
        </p:txBody>
      </p:sp>
      <p:sp>
        <p:nvSpPr>
          <p:cNvPr id="2" name="Образ слайда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Заметки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AABB7D91-BE98-452B-89AF-0074B1C40593}" type="slidenum">
              <a:t>28</a:t>
            </a:fld>
            <a:endParaRPr lang="en-US"/>
          </a:p>
        </p:txBody>
      </p:sp>
      <p:sp>
        <p:nvSpPr>
          <p:cNvPr id="2" name="Образ слайда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Заметки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5B4AF563-3879-445B-86CE-CBD827D76308}" type="slidenum">
              <a:t>29</a:t>
            </a:fld>
            <a:endParaRPr lang="en-US"/>
          </a:p>
        </p:txBody>
      </p:sp>
      <p:sp>
        <p:nvSpPr>
          <p:cNvPr id="2" name="Образ слайда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Заметки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24FB144A-89B3-445F-869F-BCE78E52FC04}" type="slidenum">
              <a:t>30</a:t>
            </a:fld>
            <a:endParaRPr lang="en-US"/>
          </a:p>
        </p:txBody>
      </p:sp>
      <p:sp>
        <p:nvSpPr>
          <p:cNvPr id="2" name="Образ слайда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Заметки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2AFE9E21-25E7-4F40-95BA-93C3EC70C271}" type="slidenum">
              <a:t>3</a:t>
            </a:fld>
            <a:endParaRPr lang="en-US"/>
          </a:p>
        </p:txBody>
      </p:sp>
      <p:sp>
        <p:nvSpPr>
          <p:cNvPr id="2" name="Образ слайда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Заметки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AF78343B-8131-4A9D-9C11-E1FB9D8805FB}" type="slidenum">
              <a:t>31</a:t>
            </a:fld>
            <a:endParaRPr lang="en-US"/>
          </a:p>
        </p:txBody>
      </p:sp>
      <p:sp>
        <p:nvSpPr>
          <p:cNvPr id="2" name="Образ слайда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Заметки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F6BBFA82-7BAA-4E65-BAC4-EC58AF2F2641}" type="slidenum">
              <a:t>32</a:t>
            </a:fld>
            <a:endParaRPr lang="en-US"/>
          </a:p>
        </p:txBody>
      </p:sp>
      <p:sp>
        <p:nvSpPr>
          <p:cNvPr id="2" name="Образ слайда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Заметки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D74E47AF-E536-4C11-A47F-9D55A0E61225}" type="slidenum">
              <a:t>33</a:t>
            </a:fld>
            <a:endParaRPr lang="en-US"/>
          </a:p>
        </p:txBody>
      </p:sp>
      <p:sp>
        <p:nvSpPr>
          <p:cNvPr id="2" name="Образ слайда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Заметки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1BF14BC2-E35F-4D21-843D-EE4CA5C2D226}" type="slidenum">
              <a:t>34</a:t>
            </a:fld>
            <a:endParaRPr lang="en-US"/>
          </a:p>
        </p:txBody>
      </p:sp>
      <p:sp>
        <p:nvSpPr>
          <p:cNvPr id="2" name="Образ слайда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Заметки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6581B054-9A76-4BF5-BA5B-94B28F3CC3B3}" type="slidenum">
              <a:t>35</a:t>
            </a:fld>
            <a:endParaRPr lang="en-US"/>
          </a:p>
        </p:txBody>
      </p:sp>
      <p:sp>
        <p:nvSpPr>
          <p:cNvPr id="2" name="Образ слайда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Заметки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9E6449F4-15F2-4E5F-BC0B-BCB74EAFF440}" type="slidenum">
              <a:t>36</a:t>
            </a:fld>
            <a:endParaRPr lang="en-US"/>
          </a:p>
        </p:txBody>
      </p:sp>
      <p:sp>
        <p:nvSpPr>
          <p:cNvPr id="2" name="Образ слайда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Заметки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B10F8EAB-92A1-40E4-9E22-687332E46B00}" type="slidenum">
              <a:t>37</a:t>
            </a:fld>
            <a:endParaRPr lang="en-US"/>
          </a:p>
        </p:txBody>
      </p:sp>
      <p:sp>
        <p:nvSpPr>
          <p:cNvPr id="2" name="Образ слайда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Заметки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F095A3FF-2F90-4498-8A7A-DB3D4306124A}" type="slidenum">
              <a:t>38</a:t>
            </a:fld>
            <a:endParaRPr lang="en-US"/>
          </a:p>
        </p:txBody>
      </p:sp>
      <p:sp>
        <p:nvSpPr>
          <p:cNvPr id="2" name="Образ слайда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Заметки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7807F20-A1F4-49FB-9C55-286208B51C57}" type="slidenum">
              <a:t>39</a:t>
            </a:fld>
            <a:endParaRPr lang="en-US"/>
          </a:p>
        </p:txBody>
      </p:sp>
      <p:sp>
        <p:nvSpPr>
          <p:cNvPr id="2" name="Образ слайда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Заметки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5B125EEE-616A-4B66-8392-6C77E334A82F}" type="slidenum">
              <a:t>40</a:t>
            </a:fld>
            <a:endParaRPr lang="en-US"/>
          </a:p>
        </p:txBody>
      </p:sp>
      <p:sp>
        <p:nvSpPr>
          <p:cNvPr id="2" name="Образ слайда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Заметки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9A3E824-FE57-4A44-B01F-1983F53A82A8}" type="slidenum">
              <a:t>4</a:t>
            </a:fld>
            <a:endParaRPr lang="en-US"/>
          </a:p>
        </p:txBody>
      </p:sp>
      <p:sp>
        <p:nvSpPr>
          <p:cNvPr id="2" name="Образ слайда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Заметки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CF0C1F7D-166B-471D-9616-C3E231975728}" type="slidenum">
              <a:t>41</a:t>
            </a:fld>
            <a:endParaRPr lang="en-US"/>
          </a:p>
        </p:txBody>
      </p:sp>
      <p:sp>
        <p:nvSpPr>
          <p:cNvPr id="2" name="Образ слайда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Заметки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10C5835E-6D3C-427B-B7FF-AD7BF574BB28}" type="slidenum">
              <a:t>42</a:t>
            </a:fld>
            <a:endParaRPr lang="en-US"/>
          </a:p>
        </p:txBody>
      </p:sp>
      <p:sp>
        <p:nvSpPr>
          <p:cNvPr id="2" name="Образ слайда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Заметки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F03EEB9A-BD3A-4B84-A1B2-6A4F760B08D8}" type="slidenum">
              <a:t>43</a:t>
            </a:fld>
            <a:endParaRPr lang="en-US"/>
          </a:p>
        </p:txBody>
      </p:sp>
      <p:sp>
        <p:nvSpPr>
          <p:cNvPr id="2" name="Образ слайда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Заметки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6C49BDFB-5885-4AF2-8C12-E588C8E0D120}" type="slidenum">
              <a:t>44</a:t>
            </a:fld>
            <a:endParaRPr lang="en-US"/>
          </a:p>
        </p:txBody>
      </p:sp>
      <p:sp>
        <p:nvSpPr>
          <p:cNvPr id="2" name="Образ слайда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Заметки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57858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14DECBB6-988B-4F66-84A3-042860460E62}" type="slidenum">
              <a:t>45</a:t>
            </a:fld>
            <a:endParaRPr lang="en-US"/>
          </a:p>
        </p:txBody>
      </p:sp>
      <p:sp>
        <p:nvSpPr>
          <p:cNvPr id="2" name="Образ слайда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Заметки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50985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0B876EDB-822C-4D46-A818-911A84ADEAFF}" type="slidenum">
              <a:t>46</a:t>
            </a:fld>
            <a:endParaRPr lang="en-US"/>
          </a:p>
        </p:txBody>
      </p:sp>
      <p:sp>
        <p:nvSpPr>
          <p:cNvPr id="2" name="Образ слайда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Заметки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723899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F246E146-3E20-48BA-9493-3090FA1A5447}" type="slidenum">
              <a:t>49</a:t>
            </a:fld>
            <a:endParaRPr lang="en-US"/>
          </a:p>
        </p:txBody>
      </p:sp>
      <p:sp>
        <p:nvSpPr>
          <p:cNvPr id="2" name="Образ слайда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Заметки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96DB22EB-C3A0-4121-B800-49959BA4C021}" type="slidenum">
              <a:t>50</a:t>
            </a:fld>
            <a:endParaRPr lang="en-US"/>
          </a:p>
        </p:txBody>
      </p:sp>
      <p:sp>
        <p:nvSpPr>
          <p:cNvPr id="2" name="Образ слайда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Заметки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15D79718-FB66-4FC4-B35F-5543B9C7D566}" type="slidenum">
              <a:t>51</a:t>
            </a:fld>
            <a:endParaRPr lang="en-US"/>
          </a:p>
        </p:txBody>
      </p:sp>
      <p:sp>
        <p:nvSpPr>
          <p:cNvPr id="2" name="Образ слайда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Заметки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0EA61C57-23B4-4E8E-9338-9AF06440A610}" type="slidenum">
              <a:t>52</a:t>
            </a:fld>
            <a:endParaRPr lang="en-US"/>
          </a:p>
        </p:txBody>
      </p:sp>
      <p:sp>
        <p:nvSpPr>
          <p:cNvPr id="2" name="Образ слайда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Заметки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19B4AA6E-29B9-4188-837B-0F8C3B57AE32}" type="slidenum">
              <a:t>5</a:t>
            </a:fld>
            <a:endParaRPr lang="en-US"/>
          </a:p>
        </p:txBody>
      </p:sp>
      <p:sp>
        <p:nvSpPr>
          <p:cNvPr id="2" name="Образ слайда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Заметки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C17D7B09-0E59-42E5-96A9-89BA5B4C353B}" type="slidenum">
              <a:t>6</a:t>
            </a:fld>
            <a:endParaRPr lang="en-US"/>
          </a:p>
        </p:txBody>
      </p:sp>
      <p:sp>
        <p:nvSpPr>
          <p:cNvPr id="2" name="Образ слайда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Заметки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A21E51DF-E9E1-434D-9492-65360CFEEF8B}" type="slidenum">
              <a:t>8</a:t>
            </a:fld>
            <a:endParaRPr lang="en-US"/>
          </a:p>
        </p:txBody>
      </p:sp>
      <p:sp>
        <p:nvSpPr>
          <p:cNvPr id="2" name="Образ слайда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Заметки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AFEECA06-C1DF-425C-A4CC-48482C00B1DA}" type="slidenum">
              <a:t>9</a:t>
            </a:fld>
            <a:endParaRPr lang="en-US"/>
          </a:p>
        </p:txBody>
      </p:sp>
      <p:sp>
        <p:nvSpPr>
          <p:cNvPr id="2" name="Образ слайда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Заметки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C559910B-CED2-4140-B724-20AAD19C17B1}" type="slidenum">
              <a:t>10</a:t>
            </a:fld>
            <a:endParaRPr lang="en-US"/>
          </a:p>
        </p:txBody>
      </p:sp>
      <p:sp>
        <p:nvSpPr>
          <p:cNvPr id="2" name="Образ слайда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Заметки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8" Type="http://schemas.openxmlformats.org/officeDocument/2006/relationships/hyperlink" Target="https://patterns.yandex-team.ru/presentations/" TargetMode="External"/><Relationship Id="rId3" Type="http://schemas.openxmlformats.org/officeDocument/2006/relationships/image" Target="../media/image8.tif"/><Relationship Id="rId7" Type="http://schemas.openxmlformats.org/officeDocument/2006/relationships/hyperlink" Target="mailto:presentation@yandex-team.ru" TargetMode="External"/><Relationship Id="rId2" Type="http://schemas.openxmlformats.org/officeDocument/2006/relationships/image" Target="../media/image7.tif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yadi.sk/d/GPDyRyOPxejmK" TargetMode="External"/><Relationship Id="rId11" Type="http://schemas.openxmlformats.org/officeDocument/2006/relationships/image" Target="../media/image9.png"/><Relationship Id="rId5" Type="http://schemas.openxmlformats.org/officeDocument/2006/relationships/hyperlink" Target="https://wiki.yandex-team.ru/presentation/Kak-sdelat-krasivo/" TargetMode="External"/><Relationship Id="rId10" Type="http://schemas.openxmlformats.org/officeDocument/2006/relationships/hyperlink" Target="https://yadi.sk/d/YqwObUZxxesAJ" TargetMode="External"/><Relationship Id="rId4" Type="http://schemas.openxmlformats.org/officeDocument/2006/relationships/hyperlink" Target="mailto:http://www.istockphoto.com/ru" TargetMode="External"/><Relationship Id="rId9" Type="http://schemas.openxmlformats.org/officeDocument/2006/relationships/hyperlink" Target="https://yadi.sk/d/ZpB_978TwmoNY" TargetMode="Externa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Нулев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1958" y="2263611"/>
            <a:ext cx="2646719" cy="1014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7209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екст и диаграмм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560" y="315030"/>
            <a:ext cx="9149944" cy="624811"/>
          </a:xfrm>
          <a:prstGeom prst="rect">
            <a:avLst/>
          </a:prstGeom>
        </p:spPr>
        <p:txBody>
          <a:bodyPr anchor="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2560" y="1260122"/>
            <a:ext cx="4259604" cy="3786274"/>
          </a:xfrm>
        </p:spPr>
        <p:txBody>
          <a:bodyPr/>
          <a:lstStyle>
            <a:lvl1pPr marL="0">
              <a:lnSpc>
                <a:spcPts val="2480"/>
              </a:lnSpc>
              <a:spcBef>
                <a:spcPts val="1240"/>
              </a:spcBef>
              <a:spcAft>
                <a:spcPts val="1240"/>
              </a:spcAft>
              <a:defRPr/>
            </a:lvl1pPr>
            <a:lvl2pPr marL="0" indent="-297648">
              <a:lnSpc>
                <a:spcPts val="2480"/>
              </a:lnSpc>
              <a:spcBef>
                <a:spcPts val="0"/>
              </a:spcBef>
              <a:spcAft>
                <a:spcPts val="0"/>
              </a:spcAft>
              <a:buSzPct val="120000"/>
              <a:buFont typeface="Impact" panose="020B0806030902050204" pitchFamily="34" charset="0"/>
              <a:buChar char="▌"/>
              <a:defRPr baseline="0"/>
            </a:lvl2pPr>
            <a:lvl3pPr marL="625061" indent="-297648">
              <a:lnSpc>
                <a:spcPts val="2480"/>
              </a:lnSpc>
              <a:spcBef>
                <a:spcPts val="1240"/>
              </a:spcBef>
              <a:spcAft>
                <a:spcPts val="0"/>
              </a:spcAft>
              <a:defRPr baseline="0"/>
            </a:lvl3pPr>
            <a:lvl4pPr marL="625061" indent="-297648">
              <a:lnSpc>
                <a:spcPts val="2480"/>
              </a:lnSpc>
              <a:spcBef>
                <a:spcPts val="1240"/>
              </a:spcBef>
              <a:spcAft>
                <a:spcPts val="0"/>
              </a:spcAft>
              <a:defRPr/>
            </a:lvl4pPr>
            <a:lvl5pPr>
              <a:lnSpc>
                <a:spcPts val="2480"/>
              </a:lnSpc>
              <a:spcBef>
                <a:spcPts val="1240"/>
              </a:spcBef>
              <a:spcAft>
                <a:spcPts val="1240"/>
              </a:spcAft>
              <a:defRPr sz="1984"/>
            </a:lvl5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8A58CD2-04C3-4988-986E-F5BADD1BC1A0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idx="13"/>
          </p:nvPr>
        </p:nvSpPr>
        <p:spPr>
          <a:xfrm>
            <a:off x="5355849" y="1259874"/>
            <a:ext cx="4259604" cy="3786274"/>
          </a:xfrm>
        </p:spPr>
        <p:txBody>
          <a:bodyPr/>
          <a:lstStyle>
            <a:lvl1pPr marL="0">
              <a:lnSpc>
                <a:spcPts val="2480"/>
              </a:lnSpc>
              <a:spcBef>
                <a:spcPts val="1240"/>
              </a:spcBef>
              <a:spcAft>
                <a:spcPts val="1240"/>
              </a:spcAft>
              <a:defRPr/>
            </a:lvl1pPr>
            <a:lvl2pPr marL="0" indent="-297648">
              <a:lnSpc>
                <a:spcPts val="2480"/>
              </a:lnSpc>
              <a:spcBef>
                <a:spcPts val="0"/>
              </a:spcBef>
              <a:spcAft>
                <a:spcPts val="0"/>
              </a:spcAft>
              <a:buSzPct val="120000"/>
              <a:buFont typeface="Impact" panose="020B0806030902050204" pitchFamily="34" charset="0"/>
              <a:buChar char="▌"/>
              <a:defRPr baseline="0"/>
            </a:lvl2pPr>
            <a:lvl3pPr marL="625061" indent="-297648">
              <a:lnSpc>
                <a:spcPts val="2480"/>
              </a:lnSpc>
              <a:spcBef>
                <a:spcPts val="1240"/>
              </a:spcBef>
              <a:spcAft>
                <a:spcPts val="0"/>
              </a:spcAft>
              <a:defRPr baseline="0"/>
            </a:lvl3pPr>
            <a:lvl4pPr marL="625061" indent="-297648">
              <a:lnSpc>
                <a:spcPts val="2480"/>
              </a:lnSpc>
              <a:spcBef>
                <a:spcPts val="1240"/>
              </a:spcBef>
              <a:spcAft>
                <a:spcPts val="0"/>
              </a:spcAft>
              <a:defRPr/>
            </a:lvl4pPr>
            <a:lvl5pPr>
              <a:lnSpc>
                <a:spcPts val="2480"/>
              </a:lnSpc>
              <a:spcBef>
                <a:spcPts val="1240"/>
              </a:spcBef>
              <a:spcAft>
                <a:spcPts val="1240"/>
              </a:spcAft>
              <a:defRPr baseline="0"/>
            </a:lvl5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98722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727470" y="4413053"/>
            <a:ext cx="7090042" cy="473202"/>
          </a:xfrm>
        </p:spPr>
        <p:txBody>
          <a:bodyPr tIns="165600" anchor="t"/>
          <a:lstStyle>
            <a:lvl1pPr marL="0" indent="0">
              <a:buNone/>
              <a:defRPr sz="1984">
                <a:solidFill>
                  <a:schemeClr val="bg1"/>
                </a:solidFill>
              </a:defRPr>
            </a:lvl1pPr>
            <a:lvl2pPr marL="377994" indent="0">
              <a:buNone/>
              <a:defRPr sz="1654">
                <a:solidFill>
                  <a:schemeClr val="tx1">
                    <a:tint val="75000"/>
                  </a:schemeClr>
                </a:solidFill>
              </a:defRPr>
            </a:lvl2pPr>
            <a:lvl3pPr marL="755988" indent="0">
              <a:buNone/>
              <a:defRPr sz="1488">
                <a:solidFill>
                  <a:schemeClr val="tx1">
                    <a:tint val="75000"/>
                  </a:schemeClr>
                </a:solidFill>
              </a:defRPr>
            </a:lvl3pPr>
            <a:lvl4pPr marL="1133982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4pPr>
            <a:lvl5pPr marL="1511976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5pPr>
            <a:lvl6pPr marL="1889970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6pPr>
            <a:lvl7pPr marL="2267964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7pPr>
            <a:lvl8pPr marL="2645958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8pPr>
            <a:lvl9pPr marL="3023952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 smtClean="0"/>
              <a:t>Автор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 hasCustomPrompt="1"/>
          </p:nvPr>
        </p:nvSpPr>
        <p:spPr>
          <a:xfrm>
            <a:off x="1260160" y="1260122"/>
            <a:ext cx="7550931" cy="2997385"/>
          </a:xfrm>
        </p:spPr>
        <p:txBody>
          <a:bodyPr wrap="square" tIns="108000" rIns="468000"/>
          <a:lstStyle>
            <a:lvl1pPr marL="327413" indent="-461354">
              <a:lnSpc>
                <a:spcPts val="5788"/>
              </a:lnSpc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SzPct val="104000"/>
              <a:buFont typeface="Arial" panose="020B0604020202020204" pitchFamily="34" charset="0"/>
              <a:buChar char="│"/>
              <a:defRPr sz="4961" b="0" baseline="0">
                <a:solidFill>
                  <a:schemeClr val="bg1"/>
                </a:solidFill>
                <a:latin typeface="Yandex Sans Text Light" panose="02000000000000000000" pitchFamily="2" charset="-52"/>
              </a:defRPr>
            </a:lvl1pPr>
            <a:lvl2pPr marL="178589" indent="-178589">
              <a:defRPr/>
            </a:lvl2pPr>
            <a:lvl3pPr marL="416707" indent="-223236">
              <a:defRPr/>
            </a:lvl3pPr>
            <a:lvl4pPr marL="416707" indent="-223236">
              <a:defRPr/>
            </a:lvl4pPr>
          </a:lstStyle>
          <a:p>
            <a:pPr lvl="0"/>
            <a:r>
              <a:rPr lang="ru-RU" dirty="0" smtClean="0"/>
              <a:t>Текст цитаты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7800754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 пиктограм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560" y="315030"/>
            <a:ext cx="9149944" cy="624811"/>
          </a:xfrm>
          <a:prstGeom prst="rect">
            <a:avLst/>
          </a:prstGeo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8A58CD2-04C3-4988-986E-F5BADD1BC1A0}" type="slidenum">
              <a:rPr lang="en-US" smtClean="0"/>
              <a:t>‹#›</a:t>
            </a:fld>
            <a:endParaRPr lang="en-US"/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622236" y="2258804"/>
            <a:ext cx="1258847" cy="1049275"/>
          </a:xfrm>
          <a:noFill/>
        </p:spPr>
        <p:txBody>
          <a:bodyPr/>
          <a:lstStyle>
            <a:lvl1pPr algn="ctr">
              <a:defRPr b="0" i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en-US" dirty="0" smtClean="0"/>
              <a:t>PNG</a:t>
            </a:r>
            <a:endParaRPr lang="ru-RU" dirty="0"/>
          </a:p>
        </p:txBody>
      </p:sp>
      <p:sp>
        <p:nvSpPr>
          <p:cNvPr id="10" name="Текст 9" title="Текст"/>
          <p:cNvSpPr>
            <a:spLocks noGrp="1"/>
          </p:cNvSpPr>
          <p:nvPr>
            <p:ph type="body" sz="quarter" idx="15" hasCustomPrompt="1"/>
          </p:nvPr>
        </p:nvSpPr>
        <p:spPr>
          <a:xfrm>
            <a:off x="622236" y="3466912"/>
            <a:ext cx="1262754" cy="1576818"/>
          </a:xfrm>
        </p:spPr>
        <p:txBody>
          <a:bodyPr anchor="t"/>
          <a:lstStyle>
            <a:lvl1pPr marL="0" marR="0" indent="0" algn="l" defTabSz="755988" rtl="0" eaLnBrk="1" fontAlgn="auto" latinLnBrk="0" hangingPunct="1">
              <a:lnSpc>
                <a:spcPts val="2480"/>
              </a:lnSpc>
              <a:spcBef>
                <a:spcPts val="1240"/>
              </a:spcBef>
              <a:spcAft>
                <a:spcPts val="1240"/>
              </a:spcAft>
              <a:buClrTx/>
              <a:buSzTx/>
              <a:buFontTx/>
              <a:buNone/>
              <a:tabLst/>
              <a:defRPr/>
            </a:lvl1pPr>
          </a:lstStyle>
          <a:p>
            <a:pPr lvl="0"/>
            <a:r>
              <a:rPr lang="ru-RU" dirty="0" smtClean="0"/>
              <a:t>Текст</a:t>
            </a:r>
          </a:p>
        </p:txBody>
      </p:sp>
      <p:sp>
        <p:nvSpPr>
          <p:cNvPr id="11" name="Текст 9" title="Текст"/>
          <p:cNvSpPr>
            <a:spLocks noGrp="1"/>
          </p:cNvSpPr>
          <p:nvPr>
            <p:ph type="body" sz="quarter" idx="16" hasCustomPrompt="1"/>
          </p:nvPr>
        </p:nvSpPr>
        <p:spPr>
          <a:xfrm>
            <a:off x="2517581" y="3466911"/>
            <a:ext cx="1258848" cy="1578931"/>
          </a:xfrm>
        </p:spPr>
        <p:txBody>
          <a:bodyPr anchor="t"/>
          <a:lstStyle/>
          <a:p>
            <a:pPr lvl="0"/>
            <a:r>
              <a:rPr lang="ru-RU" dirty="0" smtClean="0"/>
              <a:t>Текст</a:t>
            </a:r>
            <a:endParaRPr lang="ru-RU" dirty="0"/>
          </a:p>
        </p:txBody>
      </p:sp>
      <p:sp>
        <p:nvSpPr>
          <p:cNvPr id="14" name="Текст 9" title="Текст"/>
          <p:cNvSpPr>
            <a:spLocks noGrp="1"/>
          </p:cNvSpPr>
          <p:nvPr>
            <p:ph type="body" sz="quarter" idx="19" hasCustomPrompt="1"/>
          </p:nvPr>
        </p:nvSpPr>
        <p:spPr>
          <a:xfrm>
            <a:off x="4410729" y="3466911"/>
            <a:ext cx="1258847" cy="1579122"/>
          </a:xfrm>
        </p:spPr>
        <p:txBody>
          <a:bodyPr anchor="t"/>
          <a:lstStyle/>
          <a:p>
            <a:pPr lvl="0"/>
            <a:r>
              <a:rPr lang="ru-RU" dirty="0" smtClean="0"/>
              <a:t>Текст</a:t>
            </a:r>
            <a:endParaRPr lang="ru-RU" dirty="0"/>
          </a:p>
        </p:txBody>
      </p:sp>
      <p:sp>
        <p:nvSpPr>
          <p:cNvPr id="15" name="Рисунок 4"/>
          <p:cNvSpPr>
            <a:spLocks noGrp="1"/>
          </p:cNvSpPr>
          <p:nvPr>
            <p:ph type="pic" sz="quarter" idx="20" hasCustomPrompt="1"/>
          </p:nvPr>
        </p:nvSpPr>
        <p:spPr>
          <a:xfrm>
            <a:off x="2517590" y="2259290"/>
            <a:ext cx="1258847" cy="1049275"/>
          </a:xfrm>
          <a:noFill/>
        </p:spPr>
        <p:txBody>
          <a:bodyPr/>
          <a:lstStyle>
            <a:lvl1pPr algn="ctr">
              <a:defRPr b="0" i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en-US" dirty="0" smtClean="0"/>
              <a:t>PNG</a:t>
            </a:r>
            <a:endParaRPr lang="ru-RU" dirty="0"/>
          </a:p>
        </p:txBody>
      </p:sp>
      <p:sp>
        <p:nvSpPr>
          <p:cNvPr id="16" name="Рисунок 4"/>
          <p:cNvSpPr>
            <a:spLocks noGrp="1"/>
          </p:cNvSpPr>
          <p:nvPr>
            <p:ph type="pic" sz="quarter" idx="21" hasCustomPrompt="1"/>
          </p:nvPr>
        </p:nvSpPr>
        <p:spPr>
          <a:xfrm>
            <a:off x="4410729" y="2259290"/>
            <a:ext cx="1258847" cy="1049275"/>
          </a:xfrm>
          <a:noFill/>
        </p:spPr>
        <p:txBody>
          <a:bodyPr/>
          <a:lstStyle>
            <a:lvl1pPr algn="ctr">
              <a:defRPr b="0" i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en-US" dirty="0" smtClean="0"/>
              <a:t>PNG</a:t>
            </a:r>
            <a:endParaRPr lang="ru-RU" dirty="0"/>
          </a:p>
        </p:txBody>
      </p:sp>
      <p:sp>
        <p:nvSpPr>
          <p:cNvPr id="12" name="Текст 9" title="Текст"/>
          <p:cNvSpPr>
            <a:spLocks noGrp="1"/>
          </p:cNvSpPr>
          <p:nvPr>
            <p:ph type="body" sz="quarter" idx="22" hasCustomPrompt="1"/>
          </p:nvPr>
        </p:nvSpPr>
        <p:spPr>
          <a:xfrm>
            <a:off x="8194717" y="3466911"/>
            <a:ext cx="1258847" cy="1579090"/>
          </a:xfrm>
        </p:spPr>
        <p:txBody>
          <a:bodyPr anchor="t"/>
          <a:lstStyle/>
          <a:p>
            <a:pPr lvl="0"/>
            <a:r>
              <a:rPr lang="ru-RU" smtClean="0"/>
              <a:t>Текст</a:t>
            </a:r>
            <a:endParaRPr lang="ru-RU" dirty="0"/>
          </a:p>
        </p:txBody>
      </p:sp>
      <p:sp>
        <p:nvSpPr>
          <p:cNvPr id="13" name="Рисунок 4"/>
          <p:cNvSpPr>
            <a:spLocks noGrp="1"/>
          </p:cNvSpPr>
          <p:nvPr>
            <p:ph type="pic" sz="quarter" idx="23" hasCustomPrompt="1"/>
          </p:nvPr>
        </p:nvSpPr>
        <p:spPr>
          <a:xfrm>
            <a:off x="8194717" y="2259130"/>
            <a:ext cx="1258847" cy="1049275"/>
          </a:xfrm>
          <a:noFill/>
        </p:spPr>
        <p:txBody>
          <a:bodyPr/>
          <a:lstStyle>
            <a:lvl1pPr algn="ctr">
              <a:defRPr b="0" i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en-US" dirty="0" smtClean="0"/>
              <a:t>PNG</a:t>
            </a:r>
            <a:endParaRPr lang="ru-RU" dirty="0"/>
          </a:p>
        </p:txBody>
      </p:sp>
      <p:sp>
        <p:nvSpPr>
          <p:cNvPr id="17" name="Текст 9" title="Текст"/>
          <p:cNvSpPr>
            <a:spLocks noGrp="1"/>
          </p:cNvSpPr>
          <p:nvPr>
            <p:ph type="body" sz="quarter" idx="24" hasCustomPrompt="1"/>
          </p:nvPr>
        </p:nvSpPr>
        <p:spPr>
          <a:xfrm>
            <a:off x="6303952" y="3466911"/>
            <a:ext cx="1258847" cy="1579091"/>
          </a:xfrm>
        </p:spPr>
        <p:txBody>
          <a:bodyPr anchor="t"/>
          <a:lstStyle/>
          <a:p>
            <a:pPr lvl="0"/>
            <a:r>
              <a:rPr lang="ru-RU" dirty="0" smtClean="0"/>
              <a:t>Текст</a:t>
            </a:r>
            <a:endParaRPr lang="ru-RU" dirty="0"/>
          </a:p>
        </p:txBody>
      </p:sp>
      <p:sp>
        <p:nvSpPr>
          <p:cNvPr id="18" name="Рисунок 4"/>
          <p:cNvSpPr>
            <a:spLocks noGrp="1"/>
          </p:cNvSpPr>
          <p:nvPr>
            <p:ph type="pic" sz="quarter" idx="25" hasCustomPrompt="1"/>
          </p:nvPr>
        </p:nvSpPr>
        <p:spPr>
          <a:xfrm>
            <a:off x="6303952" y="2259130"/>
            <a:ext cx="1258847" cy="1049275"/>
          </a:xfrm>
          <a:noFill/>
        </p:spPr>
        <p:txBody>
          <a:bodyPr/>
          <a:lstStyle>
            <a:lvl1pPr algn="ctr">
              <a:defRPr b="0" i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en-US" dirty="0" smtClean="0"/>
              <a:t>PNG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207352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пиктограмм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560" y="315030"/>
            <a:ext cx="9149944" cy="624811"/>
          </a:xfrm>
          <a:prstGeom prst="rect">
            <a:avLst/>
          </a:prstGeo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8A58CD2-04C3-4988-986E-F5BADD1BC1A0}" type="slidenum">
              <a:rPr lang="en-US" smtClean="0"/>
              <a:t>‹#›</a:t>
            </a:fld>
            <a:endParaRPr lang="en-US"/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1097915" y="2258804"/>
            <a:ext cx="1258847" cy="1049275"/>
          </a:xfrm>
          <a:noFill/>
        </p:spPr>
        <p:txBody>
          <a:bodyPr/>
          <a:lstStyle>
            <a:lvl1pPr algn="ctr">
              <a:defRPr b="0" i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en-US" dirty="0" smtClean="0"/>
              <a:t>PNG</a:t>
            </a:r>
            <a:endParaRPr lang="ru-RU" dirty="0"/>
          </a:p>
        </p:txBody>
      </p:sp>
      <p:sp>
        <p:nvSpPr>
          <p:cNvPr id="10" name="Текст 9" title="Текст&#10;Текст"/>
          <p:cNvSpPr>
            <a:spLocks noGrp="1"/>
          </p:cNvSpPr>
          <p:nvPr>
            <p:ph type="body" sz="quarter" idx="15" hasCustomPrompt="1"/>
          </p:nvPr>
        </p:nvSpPr>
        <p:spPr>
          <a:xfrm>
            <a:off x="1097915" y="3466912"/>
            <a:ext cx="1258847" cy="1577009"/>
          </a:xfrm>
        </p:spPr>
        <p:txBody>
          <a:bodyPr anchor="t"/>
          <a:lstStyle/>
          <a:p>
            <a:pPr lvl="0"/>
            <a:r>
              <a:rPr lang="ru-RU" dirty="0" smtClean="0"/>
              <a:t>Текст</a:t>
            </a:r>
            <a:endParaRPr lang="ru-RU" dirty="0"/>
          </a:p>
        </p:txBody>
      </p:sp>
      <p:sp>
        <p:nvSpPr>
          <p:cNvPr id="11" name="Текст 9" title="Текст&#10;Текст"/>
          <p:cNvSpPr>
            <a:spLocks noGrp="1"/>
          </p:cNvSpPr>
          <p:nvPr>
            <p:ph type="body" sz="quarter" idx="16" hasCustomPrompt="1"/>
          </p:nvPr>
        </p:nvSpPr>
        <p:spPr>
          <a:xfrm>
            <a:off x="3305295" y="3466912"/>
            <a:ext cx="1258848" cy="1579121"/>
          </a:xfrm>
        </p:spPr>
        <p:txBody>
          <a:bodyPr anchor="t"/>
          <a:lstStyle/>
          <a:p>
            <a:pPr lvl="0"/>
            <a:r>
              <a:rPr lang="ru-RU" dirty="0" smtClean="0"/>
              <a:t>Текст</a:t>
            </a:r>
            <a:endParaRPr lang="ru-RU" dirty="0"/>
          </a:p>
        </p:txBody>
      </p:sp>
      <p:sp>
        <p:nvSpPr>
          <p:cNvPr id="14" name="Текст 9" title="Текст&#10;Текст"/>
          <p:cNvSpPr>
            <a:spLocks noGrp="1"/>
          </p:cNvSpPr>
          <p:nvPr>
            <p:ph type="body" sz="quarter" idx="19" hasCustomPrompt="1"/>
          </p:nvPr>
        </p:nvSpPr>
        <p:spPr>
          <a:xfrm>
            <a:off x="5514776" y="3466911"/>
            <a:ext cx="1259168" cy="1579121"/>
          </a:xfrm>
        </p:spPr>
        <p:txBody>
          <a:bodyPr anchor="t"/>
          <a:lstStyle/>
          <a:p>
            <a:pPr lvl="0"/>
            <a:r>
              <a:rPr lang="ru-RU" dirty="0" smtClean="0"/>
              <a:t>Текст</a:t>
            </a:r>
            <a:endParaRPr lang="ru-RU" dirty="0"/>
          </a:p>
        </p:txBody>
      </p:sp>
      <p:sp>
        <p:nvSpPr>
          <p:cNvPr id="15" name="Рисунок 4"/>
          <p:cNvSpPr>
            <a:spLocks noGrp="1"/>
          </p:cNvSpPr>
          <p:nvPr>
            <p:ph type="pic" sz="quarter" idx="20" hasCustomPrompt="1"/>
          </p:nvPr>
        </p:nvSpPr>
        <p:spPr>
          <a:xfrm>
            <a:off x="3310546" y="2259290"/>
            <a:ext cx="1258359" cy="1049275"/>
          </a:xfrm>
          <a:noFill/>
        </p:spPr>
        <p:txBody>
          <a:bodyPr/>
          <a:lstStyle>
            <a:lvl1pPr algn="ctr">
              <a:defRPr b="0" i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en-US" dirty="0" smtClean="0"/>
              <a:t>PNG</a:t>
            </a:r>
            <a:endParaRPr lang="ru-RU" dirty="0"/>
          </a:p>
        </p:txBody>
      </p:sp>
      <p:sp>
        <p:nvSpPr>
          <p:cNvPr id="16" name="Рисунок 4"/>
          <p:cNvSpPr>
            <a:spLocks noGrp="1"/>
          </p:cNvSpPr>
          <p:nvPr>
            <p:ph type="pic" sz="quarter" idx="21" hasCustomPrompt="1"/>
          </p:nvPr>
        </p:nvSpPr>
        <p:spPr>
          <a:xfrm>
            <a:off x="5514776" y="2259290"/>
            <a:ext cx="1259168" cy="1049275"/>
          </a:xfrm>
          <a:noFill/>
        </p:spPr>
        <p:txBody>
          <a:bodyPr/>
          <a:lstStyle>
            <a:lvl1pPr algn="ctr">
              <a:defRPr b="0" i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en-US" dirty="0" smtClean="0"/>
              <a:t>PNG</a:t>
            </a:r>
            <a:endParaRPr lang="ru-RU" dirty="0"/>
          </a:p>
        </p:txBody>
      </p:sp>
      <p:sp>
        <p:nvSpPr>
          <p:cNvPr id="12" name="Текст 9" title="Текст"/>
          <p:cNvSpPr>
            <a:spLocks noGrp="1"/>
          </p:cNvSpPr>
          <p:nvPr>
            <p:ph type="body" sz="quarter" idx="22" hasCustomPrompt="1"/>
          </p:nvPr>
        </p:nvSpPr>
        <p:spPr>
          <a:xfrm>
            <a:off x="7723732" y="3466911"/>
            <a:ext cx="1258871" cy="1579282"/>
          </a:xfrm>
        </p:spPr>
        <p:txBody>
          <a:bodyPr anchor="t"/>
          <a:lstStyle/>
          <a:p>
            <a:pPr lvl="0"/>
            <a:r>
              <a:rPr lang="ru-RU" dirty="0" smtClean="0"/>
              <a:t>Текст</a:t>
            </a:r>
            <a:endParaRPr lang="ru-RU" dirty="0"/>
          </a:p>
        </p:txBody>
      </p:sp>
      <p:sp>
        <p:nvSpPr>
          <p:cNvPr id="13" name="Рисунок 4"/>
          <p:cNvSpPr>
            <a:spLocks noGrp="1"/>
          </p:cNvSpPr>
          <p:nvPr>
            <p:ph type="pic" sz="quarter" idx="23" hasCustomPrompt="1"/>
          </p:nvPr>
        </p:nvSpPr>
        <p:spPr>
          <a:xfrm>
            <a:off x="7723732" y="2259130"/>
            <a:ext cx="1258871" cy="1049275"/>
          </a:xfrm>
          <a:noFill/>
        </p:spPr>
        <p:txBody>
          <a:bodyPr/>
          <a:lstStyle>
            <a:lvl1pPr algn="ctr">
              <a:defRPr b="0" i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en-US" dirty="0" smtClean="0"/>
              <a:t>PNG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339352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пиктограмм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560" y="315030"/>
            <a:ext cx="9149944" cy="624811"/>
          </a:xfrm>
          <a:prstGeom prst="rect">
            <a:avLst/>
          </a:prstGeo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8A58CD2-04C3-4988-986E-F5BADD1BC1A0}" type="slidenum">
              <a:rPr lang="en-US" smtClean="0"/>
              <a:t>‹#›</a:t>
            </a:fld>
            <a:endParaRPr lang="en-US"/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1888248" y="2258804"/>
            <a:ext cx="1258847" cy="1049275"/>
          </a:xfrm>
          <a:noFill/>
        </p:spPr>
        <p:txBody>
          <a:bodyPr/>
          <a:lstStyle>
            <a:lvl1pPr algn="ctr">
              <a:defRPr b="0" i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en-US" dirty="0" smtClean="0"/>
              <a:t>PNG</a:t>
            </a:r>
            <a:endParaRPr lang="ru-RU" dirty="0"/>
          </a:p>
        </p:txBody>
      </p:sp>
      <p:sp>
        <p:nvSpPr>
          <p:cNvPr id="10" name="Текст 9" title="Текст&#10;Текст"/>
          <p:cNvSpPr>
            <a:spLocks noGrp="1"/>
          </p:cNvSpPr>
          <p:nvPr>
            <p:ph type="body" sz="quarter" idx="15" hasCustomPrompt="1"/>
          </p:nvPr>
        </p:nvSpPr>
        <p:spPr>
          <a:xfrm>
            <a:off x="1888248" y="3466911"/>
            <a:ext cx="1258847" cy="1577442"/>
          </a:xfrm>
        </p:spPr>
        <p:txBody>
          <a:bodyPr anchor="t"/>
          <a:lstStyle/>
          <a:p>
            <a:pPr lvl="0"/>
            <a:r>
              <a:rPr lang="ru-RU" dirty="0" smtClean="0"/>
              <a:t>Текст</a:t>
            </a:r>
            <a:endParaRPr lang="ru-RU" dirty="0"/>
          </a:p>
        </p:txBody>
      </p:sp>
      <p:sp>
        <p:nvSpPr>
          <p:cNvPr id="11" name="Текст 9" title="Текст&#10;Текст"/>
          <p:cNvSpPr>
            <a:spLocks noGrp="1"/>
          </p:cNvSpPr>
          <p:nvPr>
            <p:ph type="body" sz="quarter" idx="16" hasCustomPrompt="1"/>
          </p:nvPr>
        </p:nvSpPr>
        <p:spPr>
          <a:xfrm>
            <a:off x="4411086" y="3466911"/>
            <a:ext cx="1258848" cy="1578931"/>
          </a:xfrm>
        </p:spPr>
        <p:txBody>
          <a:bodyPr anchor="t"/>
          <a:lstStyle/>
          <a:p>
            <a:pPr lvl="0"/>
            <a:r>
              <a:rPr lang="ru-RU" dirty="0" smtClean="0"/>
              <a:t>Текст</a:t>
            </a:r>
            <a:endParaRPr lang="ru-RU" dirty="0"/>
          </a:p>
        </p:txBody>
      </p:sp>
      <p:sp>
        <p:nvSpPr>
          <p:cNvPr id="14" name="Текст 9" title="Текст&#10;Текст"/>
          <p:cNvSpPr>
            <a:spLocks noGrp="1"/>
          </p:cNvSpPr>
          <p:nvPr>
            <p:ph type="body" sz="quarter" idx="19" hasCustomPrompt="1"/>
          </p:nvPr>
        </p:nvSpPr>
        <p:spPr>
          <a:xfrm>
            <a:off x="6937182" y="3466911"/>
            <a:ext cx="1258847" cy="1578931"/>
          </a:xfrm>
        </p:spPr>
        <p:txBody>
          <a:bodyPr anchor="t"/>
          <a:lstStyle/>
          <a:p>
            <a:pPr lvl="0"/>
            <a:r>
              <a:rPr lang="ru-RU" dirty="0" smtClean="0"/>
              <a:t>Текст</a:t>
            </a:r>
            <a:endParaRPr lang="ru-RU" dirty="0"/>
          </a:p>
        </p:txBody>
      </p:sp>
      <p:sp>
        <p:nvSpPr>
          <p:cNvPr id="15" name="Рисунок 4"/>
          <p:cNvSpPr>
            <a:spLocks noGrp="1"/>
          </p:cNvSpPr>
          <p:nvPr>
            <p:ph type="pic" sz="quarter" idx="20" hasCustomPrompt="1"/>
          </p:nvPr>
        </p:nvSpPr>
        <p:spPr>
          <a:xfrm>
            <a:off x="4411086" y="2259290"/>
            <a:ext cx="1258847" cy="1049275"/>
          </a:xfrm>
          <a:noFill/>
        </p:spPr>
        <p:txBody>
          <a:bodyPr/>
          <a:lstStyle>
            <a:lvl1pPr algn="ctr">
              <a:defRPr b="0" i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en-US" dirty="0" smtClean="0"/>
              <a:t>PNG</a:t>
            </a:r>
            <a:endParaRPr lang="ru-RU" dirty="0"/>
          </a:p>
        </p:txBody>
      </p:sp>
      <p:sp>
        <p:nvSpPr>
          <p:cNvPr id="16" name="Рисунок 4"/>
          <p:cNvSpPr>
            <a:spLocks noGrp="1"/>
          </p:cNvSpPr>
          <p:nvPr>
            <p:ph type="pic" sz="quarter" idx="21" hasCustomPrompt="1"/>
          </p:nvPr>
        </p:nvSpPr>
        <p:spPr>
          <a:xfrm>
            <a:off x="6937182" y="2259290"/>
            <a:ext cx="1258847" cy="1049275"/>
          </a:xfrm>
          <a:noFill/>
        </p:spPr>
        <p:txBody>
          <a:bodyPr/>
          <a:lstStyle>
            <a:lvl1pPr algn="ctr">
              <a:defRPr b="0" i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en-US" dirty="0" smtClean="0"/>
              <a:t>PNG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689104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иктограмма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560" y="315030"/>
            <a:ext cx="9149944" cy="624811"/>
          </a:xfrm>
          <a:prstGeom prst="rect">
            <a:avLst/>
          </a:prstGeo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 lIns="0"/>
          <a:lstStyle/>
          <a:p>
            <a:pPr lvl="0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8A58CD2-04C3-4988-986E-F5BADD1BC1A0}" type="slidenum">
              <a:rPr lang="en-US" smtClean="0"/>
              <a:t>‹#›</a:t>
            </a:fld>
            <a:endParaRPr lang="en-US"/>
          </a:p>
        </p:txBody>
      </p:sp>
      <p:sp>
        <p:nvSpPr>
          <p:cNvPr id="6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1096111" y="2112522"/>
            <a:ext cx="1434346" cy="1195132"/>
          </a:xfrm>
          <a:noFill/>
        </p:spPr>
        <p:txBody>
          <a:bodyPr/>
          <a:lstStyle>
            <a:lvl1pPr algn="ctr">
              <a:defRPr b="0" i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en-US" dirty="0" smtClean="0"/>
              <a:t>PNG</a:t>
            </a:r>
            <a:endParaRPr lang="ru-RU" dirty="0"/>
          </a:p>
        </p:txBody>
      </p:sp>
      <p:sp>
        <p:nvSpPr>
          <p:cNvPr id="8" name="Content Placeholder 2"/>
          <p:cNvSpPr>
            <a:spLocks noGrp="1"/>
          </p:cNvSpPr>
          <p:nvPr>
            <p:ph idx="13"/>
          </p:nvPr>
        </p:nvSpPr>
        <p:spPr>
          <a:xfrm>
            <a:off x="3147119" y="1257497"/>
            <a:ext cx="5371432" cy="3155556"/>
          </a:xfrm>
        </p:spPr>
        <p:txBody>
          <a:bodyPr/>
          <a:lstStyle>
            <a:lvl1pPr marL="0">
              <a:lnSpc>
                <a:spcPts val="2480"/>
              </a:lnSpc>
              <a:spcBef>
                <a:spcPts val="1240"/>
              </a:spcBef>
              <a:spcAft>
                <a:spcPts val="1240"/>
              </a:spcAft>
              <a:defRPr/>
            </a:lvl1pPr>
            <a:lvl2pPr marL="0" marR="0" indent="-297648" algn="l" defTabSz="788767" rtl="0" eaLnBrk="1" fontAlgn="auto" latinLnBrk="0" hangingPunct="1">
              <a:lnSpc>
                <a:spcPts val="248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Char char="▌"/>
              <a:tabLst/>
              <a:defRPr/>
            </a:lvl2pPr>
            <a:lvl3pPr marL="625061" indent="-297648">
              <a:lnSpc>
                <a:spcPts val="2480"/>
              </a:lnSpc>
              <a:spcBef>
                <a:spcPts val="1240"/>
              </a:spcBef>
              <a:spcAft>
                <a:spcPts val="0"/>
              </a:spcAft>
              <a:defRPr/>
            </a:lvl3pPr>
            <a:lvl4pPr marL="625061" indent="-297648">
              <a:lnSpc>
                <a:spcPts val="2480"/>
              </a:lnSpc>
              <a:spcBef>
                <a:spcPts val="1240"/>
              </a:spcBef>
              <a:spcAft>
                <a:spcPts val="0"/>
              </a:spcAft>
              <a:defRPr/>
            </a:lvl4pPr>
            <a:lvl5pPr>
              <a:lnSpc>
                <a:spcPts val="2480"/>
              </a:lnSpc>
              <a:spcBef>
                <a:spcPts val="1240"/>
              </a:spcBef>
              <a:spcAft>
                <a:spcPts val="1240"/>
              </a:spcAft>
              <a:defRPr sz="1984"/>
            </a:lvl5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17594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изображен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560" y="315030"/>
            <a:ext cx="9149944" cy="624811"/>
          </a:xfrm>
          <a:prstGeom prst="rect">
            <a:avLst/>
          </a:prstGeo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8A58CD2-04C3-4988-986E-F5BADD1BC1A0}" type="slidenum">
              <a:rPr lang="en-US" smtClean="0"/>
              <a:t>‹#›</a:t>
            </a:fld>
            <a:endParaRPr lang="en-US"/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622729" y="1730931"/>
            <a:ext cx="2524258" cy="2050954"/>
          </a:xfrm>
          <a:noFill/>
        </p:spPr>
        <p:txBody>
          <a:bodyPr/>
          <a:lstStyle>
            <a:lvl1pPr algn="ctr">
              <a:defRPr b="0" i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en-US" dirty="0" smtClean="0"/>
              <a:t>JPG, PNG</a:t>
            </a:r>
            <a:endParaRPr lang="ru-RU" dirty="0"/>
          </a:p>
        </p:txBody>
      </p:sp>
      <p:sp>
        <p:nvSpPr>
          <p:cNvPr id="10" name="Текст 9" title="Текст"/>
          <p:cNvSpPr>
            <a:spLocks noGrp="1"/>
          </p:cNvSpPr>
          <p:nvPr>
            <p:ph type="body" sz="quarter" idx="15" hasCustomPrompt="1"/>
          </p:nvPr>
        </p:nvSpPr>
        <p:spPr>
          <a:xfrm>
            <a:off x="622729" y="3939982"/>
            <a:ext cx="2518351" cy="1104152"/>
          </a:xfrm>
        </p:spPr>
        <p:txBody>
          <a:bodyPr anchor="t"/>
          <a:lstStyle/>
          <a:p>
            <a:pPr lvl="0"/>
            <a:r>
              <a:rPr lang="ru-RU" dirty="0" smtClean="0"/>
              <a:t>Текст</a:t>
            </a:r>
            <a:endParaRPr lang="ru-RU" dirty="0"/>
          </a:p>
        </p:txBody>
      </p:sp>
      <p:sp>
        <p:nvSpPr>
          <p:cNvPr id="11" name="Текст 9" title="Текст"/>
          <p:cNvSpPr>
            <a:spLocks noGrp="1"/>
          </p:cNvSpPr>
          <p:nvPr>
            <p:ph type="body" sz="quarter" idx="16" hasCustomPrompt="1"/>
          </p:nvPr>
        </p:nvSpPr>
        <p:spPr>
          <a:xfrm>
            <a:off x="3781137" y="3939982"/>
            <a:ext cx="2521633" cy="1104152"/>
          </a:xfrm>
        </p:spPr>
        <p:txBody>
          <a:bodyPr anchor="t"/>
          <a:lstStyle/>
          <a:p>
            <a:pPr lvl="0"/>
            <a:r>
              <a:rPr lang="ru-RU" dirty="0" smtClean="0"/>
              <a:t>Текст</a:t>
            </a:r>
            <a:endParaRPr lang="ru-RU" dirty="0"/>
          </a:p>
        </p:txBody>
      </p:sp>
      <p:sp>
        <p:nvSpPr>
          <p:cNvPr id="12" name="Рисунок 4"/>
          <p:cNvSpPr>
            <a:spLocks noGrp="1"/>
          </p:cNvSpPr>
          <p:nvPr>
            <p:ph type="pic" sz="quarter" idx="17" hasCustomPrompt="1"/>
          </p:nvPr>
        </p:nvSpPr>
        <p:spPr>
          <a:xfrm>
            <a:off x="3781137" y="1730931"/>
            <a:ext cx="2524258" cy="2050954"/>
          </a:xfrm>
          <a:noFill/>
        </p:spPr>
        <p:txBody>
          <a:bodyPr/>
          <a:lstStyle>
            <a:lvl1pPr marL="0" marR="0" indent="0" algn="ctr" defTabSz="755988" rtl="0" eaLnBrk="1" fontAlgn="auto" latinLnBrk="0" hangingPunct="1">
              <a:lnSpc>
                <a:spcPts val="2480"/>
              </a:lnSpc>
              <a:spcBef>
                <a:spcPts val="1654"/>
              </a:spcBef>
              <a:spcAft>
                <a:spcPts val="1654"/>
              </a:spcAft>
              <a:buClrTx/>
              <a:buSzTx/>
              <a:buFontTx/>
              <a:buNone/>
              <a:tabLst/>
              <a:defRPr b="0" i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en-US" dirty="0" smtClean="0"/>
              <a:t>JPG, PNG</a:t>
            </a:r>
            <a:endParaRPr lang="ru-RU" dirty="0"/>
          </a:p>
        </p:txBody>
      </p:sp>
      <p:sp>
        <p:nvSpPr>
          <p:cNvPr id="13" name="Рисунок 4"/>
          <p:cNvSpPr>
            <a:spLocks noGrp="1"/>
          </p:cNvSpPr>
          <p:nvPr>
            <p:ph type="pic" sz="quarter" idx="18" hasCustomPrompt="1"/>
          </p:nvPr>
        </p:nvSpPr>
        <p:spPr>
          <a:xfrm>
            <a:off x="6933506" y="1730935"/>
            <a:ext cx="2524258" cy="2050954"/>
          </a:xfrm>
          <a:noFill/>
        </p:spPr>
        <p:txBody>
          <a:bodyPr/>
          <a:lstStyle>
            <a:lvl1pPr marL="0" marR="0" indent="0" algn="ctr" defTabSz="755988" rtl="0" eaLnBrk="1" fontAlgn="auto" latinLnBrk="0" hangingPunct="1">
              <a:lnSpc>
                <a:spcPts val="2480"/>
              </a:lnSpc>
              <a:spcBef>
                <a:spcPts val="1654"/>
              </a:spcBef>
              <a:spcAft>
                <a:spcPts val="1654"/>
              </a:spcAft>
              <a:buClrTx/>
              <a:buSzTx/>
              <a:buFontTx/>
              <a:buNone/>
              <a:tabLst/>
              <a:defRPr b="0" i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en-US" dirty="0" smtClean="0"/>
              <a:t>JPG, PNG</a:t>
            </a:r>
            <a:endParaRPr lang="ru-RU" dirty="0"/>
          </a:p>
        </p:txBody>
      </p:sp>
      <p:sp>
        <p:nvSpPr>
          <p:cNvPr id="14" name="Текст 9" title="Текст"/>
          <p:cNvSpPr>
            <a:spLocks noGrp="1"/>
          </p:cNvSpPr>
          <p:nvPr>
            <p:ph type="body" sz="quarter" idx="19" hasCustomPrompt="1"/>
          </p:nvPr>
        </p:nvSpPr>
        <p:spPr>
          <a:xfrm>
            <a:off x="6933506" y="3939982"/>
            <a:ext cx="2524258" cy="1104152"/>
          </a:xfrm>
        </p:spPr>
        <p:txBody>
          <a:bodyPr anchor="t"/>
          <a:lstStyle/>
          <a:p>
            <a:pPr lvl="0"/>
            <a:r>
              <a:rPr lang="ru-RU" dirty="0" smtClean="0"/>
              <a:t>Текст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98983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изображен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560" y="315030"/>
            <a:ext cx="9149944" cy="624811"/>
          </a:xfrm>
          <a:prstGeom prst="rect">
            <a:avLst/>
          </a:prstGeo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8A58CD2-04C3-4988-986E-F5BADD1BC1A0}" type="slidenum">
              <a:rPr lang="en-US" smtClean="0"/>
              <a:t>‹#›</a:t>
            </a:fld>
            <a:endParaRPr lang="en-US"/>
          </a:p>
        </p:txBody>
      </p:sp>
      <p:sp>
        <p:nvSpPr>
          <p:cNvPr id="9" name="Рисунок 8"/>
          <p:cNvSpPr>
            <a:spLocks noGrp="1"/>
          </p:cNvSpPr>
          <p:nvPr>
            <p:ph type="pic" sz="quarter" idx="13" hasCustomPrompt="1"/>
          </p:nvPr>
        </p:nvSpPr>
        <p:spPr>
          <a:xfrm>
            <a:off x="5513857" y="1415669"/>
            <a:ext cx="3628211" cy="2681698"/>
          </a:xfrm>
          <a:noFill/>
        </p:spPr>
        <p:txBody>
          <a:bodyPr/>
          <a:lstStyle>
            <a:lvl1pPr marL="0" marR="0" indent="0" algn="ctr" defTabSz="755988" rtl="0" eaLnBrk="1" fontAlgn="auto" latinLnBrk="0" hangingPunct="1">
              <a:lnSpc>
                <a:spcPts val="2480"/>
              </a:lnSpc>
              <a:spcBef>
                <a:spcPts val="1654"/>
              </a:spcBef>
              <a:spcAft>
                <a:spcPts val="1654"/>
              </a:spcAft>
              <a:buClrTx/>
              <a:buSzTx/>
              <a:buFontTx/>
              <a:buNone/>
              <a:tabLst/>
              <a:defRPr b="0" i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en-US" dirty="0" smtClean="0"/>
              <a:t>JPG, PNG</a:t>
            </a:r>
            <a:endParaRPr lang="ru-RU" dirty="0"/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938557" y="1415669"/>
            <a:ext cx="3628211" cy="2681698"/>
          </a:xfrm>
          <a:noFill/>
        </p:spPr>
        <p:txBody>
          <a:bodyPr/>
          <a:lstStyle>
            <a:lvl1pPr algn="ctr">
              <a:defRPr b="0" i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en-US" dirty="0" smtClean="0"/>
              <a:t>JPG, PNG</a:t>
            </a:r>
            <a:endParaRPr lang="ru-RU" dirty="0"/>
          </a:p>
        </p:txBody>
      </p:sp>
      <p:sp>
        <p:nvSpPr>
          <p:cNvPr id="10" name="Текст 9" title="Текст"/>
          <p:cNvSpPr>
            <a:spLocks noGrp="1"/>
          </p:cNvSpPr>
          <p:nvPr>
            <p:ph type="body" sz="quarter" idx="15" hasCustomPrompt="1"/>
          </p:nvPr>
        </p:nvSpPr>
        <p:spPr>
          <a:xfrm>
            <a:off x="938556" y="4254435"/>
            <a:ext cx="3628211" cy="791411"/>
          </a:xfrm>
        </p:spPr>
        <p:txBody>
          <a:bodyPr anchor="t"/>
          <a:lstStyle/>
          <a:p>
            <a:pPr lvl="0"/>
            <a:r>
              <a:rPr lang="ru-RU" dirty="0" smtClean="0"/>
              <a:t>Текст</a:t>
            </a:r>
            <a:endParaRPr lang="ru-RU" dirty="0"/>
          </a:p>
        </p:txBody>
      </p:sp>
      <p:sp>
        <p:nvSpPr>
          <p:cNvPr id="11" name="Текст 9" title="Текст"/>
          <p:cNvSpPr>
            <a:spLocks noGrp="1"/>
          </p:cNvSpPr>
          <p:nvPr>
            <p:ph type="body" sz="quarter" idx="16" hasCustomPrompt="1"/>
          </p:nvPr>
        </p:nvSpPr>
        <p:spPr>
          <a:xfrm>
            <a:off x="5513883" y="4254436"/>
            <a:ext cx="3628211" cy="780301"/>
          </a:xfrm>
        </p:spPr>
        <p:txBody>
          <a:bodyPr anchor="t"/>
          <a:lstStyle/>
          <a:p>
            <a:pPr lvl="0"/>
            <a:r>
              <a:rPr lang="ru-RU" dirty="0" smtClean="0"/>
              <a:t>Текст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317036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 изображ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4"/>
          <p:cNvSpPr>
            <a:spLocks noGrp="1"/>
          </p:cNvSpPr>
          <p:nvPr>
            <p:ph type="pic" sz="quarter" idx="16" hasCustomPrompt="1"/>
          </p:nvPr>
        </p:nvSpPr>
        <p:spPr>
          <a:xfrm>
            <a:off x="472560" y="1260122"/>
            <a:ext cx="9142068" cy="3786274"/>
          </a:xfrm>
        </p:spPr>
        <p:txBody>
          <a:bodyPr/>
          <a:lstStyle>
            <a:lvl1pPr marL="0" marR="0" indent="0" algn="ctr" defTabSz="755988" rtl="0" eaLnBrk="1" fontAlgn="auto" latinLnBrk="0" hangingPunct="1">
              <a:lnSpc>
                <a:spcPts val="2480"/>
              </a:lnSpc>
              <a:spcBef>
                <a:spcPts val="1240"/>
              </a:spcBef>
              <a:spcAft>
                <a:spcPts val="124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dirty="0" smtClean="0"/>
              <a:t>JPG, PNG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560" y="315030"/>
            <a:ext cx="9149944" cy="624811"/>
          </a:xfrm>
          <a:prstGeom prst="rect">
            <a:avLst/>
          </a:prstGeo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8A58CD2-04C3-4988-986E-F5BADD1BC1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0775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екст и изображ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560" y="315030"/>
            <a:ext cx="9149944" cy="624811"/>
          </a:xfrm>
          <a:prstGeom prst="rect">
            <a:avLst/>
          </a:prstGeom>
        </p:spPr>
        <p:txBody>
          <a:bodyPr anchor="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2560" y="1260122"/>
            <a:ext cx="4259604" cy="3786274"/>
          </a:xfrm>
        </p:spPr>
        <p:txBody>
          <a:bodyPr/>
          <a:lstStyle>
            <a:lvl1pPr marL="0">
              <a:lnSpc>
                <a:spcPts val="2480"/>
              </a:lnSpc>
              <a:spcBef>
                <a:spcPts val="1240"/>
              </a:spcBef>
              <a:spcAft>
                <a:spcPts val="1240"/>
              </a:spcAft>
              <a:defRPr/>
            </a:lvl1pPr>
            <a:lvl2pPr marL="0" indent="-297648">
              <a:lnSpc>
                <a:spcPts val="2480"/>
              </a:lnSpc>
              <a:spcBef>
                <a:spcPts val="0"/>
              </a:spcBef>
              <a:spcAft>
                <a:spcPts val="0"/>
              </a:spcAft>
              <a:buSzPct val="120000"/>
              <a:buFont typeface="Impact" panose="020B0806030902050204" pitchFamily="34" charset="0"/>
              <a:buChar char="▌"/>
              <a:defRPr baseline="0"/>
            </a:lvl2pPr>
            <a:lvl3pPr marL="625061" indent="-297648">
              <a:lnSpc>
                <a:spcPts val="2480"/>
              </a:lnSpc>
              <a:spcBef>
                <a:spcPts val="1240"/>
              </a:spcBef>
              <a:spcAft>
                <a:spcPts val="0"/>
              </a:spcAft>
              <a:defRPr baseline="0"/>
            </a:lvl3pPr>
            <a:lvl4pPr marL="625061" indent="-297648">
              <a:lnSpc>
                <a:spcPts val="2480"/>
              </a:lnSpc>
              <a:spcBef>
                <a:spcPts val="1240"/>
              </a:spcBef>
              <a:spcAft>
                <a:spcPts val="0"/>
              </a:spcAft>
              <a:defRPr/>
            </a:lvl4pPr>
            <a:lvl5pPr>
              <a:lnSpc>
                <a:spcPts val="2480"/>
              </a:lnSpc>
              <a:spcBef>
                <a:spcPts val="1240"/>
              </a:spcBef>
              <a:spcAft>
                <a:spcPts val="1240"/>
              </a:spcAft>
              <a:defRPr sz="1984"/>
            </a:lvl5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8A58CD2-04C3-4988-986E-F5BADD1BC1A0}" type="slidenum">
              <a:rPr lang="en-US" smtClean="0"/>
              <a:t>‹#›</a:t>
            </a:fld>
            <a:endParaRPr lang="en-US"/>
          </a:p>
        </p:txBody>
      </p:sp>
      <p:sp>
        <p:nvSpPr>
          <p:cNvPr id="9" name="Рисунок 8"/>
          <p:cNvSpPr>
            <a:spLocks noGrp="1"/>
          </p:cNvSpPr>
          <p:nvPr>
            <p:ph type="pic" sz="quarter" idx="14" hasCustomPrompt="1"/>
          </p:nvPr>
        </p:nvSpPr>
        <p:spPr>
          <a:xfrm>
            <a:off x="5356337" y="1260122"/>
            <a:ext cx="4252384" cy="3780367"/>
          </a:xfrm>
          <a:noFill/>
        </p:spPr>
        <p:txBody>
          <a:bodyPr/>
          <a:lstStyle>
            <a:lvl1pPr marL="0" marR="0" indent="0" algn="ctr" defTabSz="755988" rtl="0" eaLnBrk="1" fontAlgn="auto" latinLnBrk="0" hangingPunct="1">
              <a:lnSpc>
                <a:spcPts val="2480"/>
              </a:lnSpc>
              <a:spcBef>
                <a:spcPts val="1654"/>
              </a:spcBef>
              <a:spcAft>
                <a:spcPts val="1654"/>
              </a:spcAft>
              <a:buClrTx/>
              <a:buSzTx/>
              <a:buFontTx/>
              <a:buNone/>
              <a:tabLst/>
              <a:defRPr b="0" i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en-US" dirty="0" smtClean="0"/>
              <a:t>JPG, PNG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752864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Изображение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5912" y="840606"/>
            <a:ext cx="946552" cy="36272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260161" y="1260122"/>
            <a:ext cx="7573149" cy="2997240"/>
          </a:xfrm>
          <a:prstGeom prst="rect">
            <a:avLst/>
          </a:prstGeom>
        </p:spPr>
        <p:txBody>
          <a:bodyPr wrap="square" anchor="ctr"/>
          <a:lstStyle>
            <a:lvl1pPr algn="l">
              <a:lnSpc>
                <a:spcPts val="5788"/>
              </a:lnSpc>
              <a:defRPr sz="4960">
                <a:latin typeface="Yandex Sans Text Light" panose="02000000000000000000" pitchFamily="2" charset="-52"/>
              </a:defRPr>
            </a:lvl1pPr>
          </a:lstStyle>
          <a:p>
            <a:r>
              <a:rPr lang="ru-RU" dirty="0" smtClean="0"/>
              <a:t>Название презентации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260161" y="4413053"/>
            <a:ext cx="7566950" cy="473203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1984"/>
            </a:lvl1pPr>
            <a:lvl2pPr marL="377994" indent="0" algn="ctr">
              <a:buNone/>
              <a:defRPr sz="1654"/>
            </a:lvl2pPr>
            <a:lvl3pPr marL="755988" indent="0" algn="ctr">
              <a:buNone/>
              <a:defRPr sz="1488"/>
            </a:lvl3pPr>
            <a:lvl4pPr marL="1133982" indent="0" algn="ctr">
              <a:buNone/>
              <a:defRPr sz="1323"/>
            </a:lvl4pPr>
            <a:lvl5pPr marL="1511976" indent="0" algn="ctr">
              <a:buNone/>
              <a:defRPr sz="1323"/>
            </a:lvl5pPr>
            <a:lvl6pPr marL="1889970" indent="0" algn="ctr">
              <a:buNone/>
              <a:defRPr sz="1323"/>
            </a:lvl6pPr>
            <a:lvl7pPr marL="2267964" indent="0" algn="ctr">
              <a:buNone/>
              <a:defRPr sz="1323"/>
            </a:lvl7pPr>
            <a:lvl8pPr marL="2645958" indent="0" algn="ctr">
              <a:buNone/>
              <a:defRPr sz="1323"/>
            </a:lvl8pPr>
            <a:lvl9pPr marL="3023952" indent="0" algn="ctr">
              <a:buNone/>
              <a:defRPr sz="1323"/>
            </a:lvl9pPr>
          </a:lstStyle>
          <a:p>
            <a:r>
              <a:rPr lang="ru-RU" dirty="0" smtClean="0"/>
              <a:t>Имя и Фамилия, должность</a:t>
            </a:r>
            <a:endParaRPr lang="en-US" dirty="0"/>
          </a:p>
        </p:txBody>
      </p:sp>
      <p:sp>
        <p:nvSpPr>
          <p:cNvPr id="8" name="Рисунок 7"/>
          <p:cNvSpPr>
            <a:spLocks noGrp="1"/>
          </p:cNvSpPr>
          <p:nvPr>
            <p:ph type="pic" sz="quarter" idx="13" hasCustomPrompt="1"/>
          </p:nvPr>
        </p:nvSpPr>
        <p:spPr>
          <a:xfrm>
            <a:off x="1265043" y="751820"/>
            <a:ext cx="3622960" cy="504049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067" b="0" i="0" baseline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 smtClean="0"/>
              <a:t>                    Логотип Сервиса</a:t>
            </a:r>
            <a:endParaRPr lang="ru-RU" dirty="0"/>
          </a:p>
        </p:txBody>
      </p:sp>
      <p:sp>
        <p:nvSpPr>
          <p:cNvPr id="6" name="Рисунок 9"/>
          <p:cNvSpPr>
            <a:spLocks noGrp="1"/>
          </p:cNvSpPr>
          <p:nvPr>
            <p:ph type="pic" sz="quarter" idx="14" hasCustomPrompt="1"/>
          </p:nvPr>
        </p:nvSpPr>
        <p:spPr>
          <a:xfrm>
            <a:off x="6617993" y="784295"/>
            <a:ext cx="2208753" cy="473202"/>
          </a:xfrm>
          <a:noFill/>
          <a:ln>
            <a:noFill/>
          </a:ln>
        </p:spPr>
        <p:txBody>
          <a:bodyPr/>
          <a:lstStyle>
            <a:lvl1pPr marL="0" indent="0">
              <a:buFontTx/>
              <a:buNone/>
              <a:defRPr b="0" i="0" baseline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 smtClean="0"/>
              <a:t>Логотип</a:t>
            </a:r>
            <a:r>
              <a:rPr lang="en-US" dirty="0" smtClean="0"/>
              <a:t> </a:t>
            </a:r>
            <a:r>
              <a:rPr lang="ru-RU" dirty="0" smtClean="0"/>
              <a:t>партнёра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68998985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1436">
          <p15:clr>
            <a:srgbClr val="FBAE40"/>
          </p15:clr>
        </p15:guide>
        <p15:guide id="2" orient="horz" pos="1773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зображение во весь экра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8A58CD2-04C3-4988-986E-F5BADD1BC1A0}" type="slidenum">
              <a:rPr lang="en-US" smtClean="0"/>
              <a:t>‹#›</a:t>
            </a:fld>
            <a:endParaRPr lang="en-US"/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0080625" cy="5670550"/>
          </a:xfrm>
          <a:noFill/>
        </p:spPr>
        <p:txBody>
          <a:bodyPr/>
          <a:lstStyle>
            <a:lvl1pPr algn="ctr">
              <a:defRPr b="0" i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en-US" dirty="0" smtClean="0"/>
              <a:t>JPG, PNG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006668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 конта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Текст 9"/>
          <p:cNvSpPr>
            <a:spLocks noGrp="1"/>
          </p:cNvSpPr>
          <p:nvPr>
            <p:ph type="body" sz="quarter" idx="15" hasCustomPrompt="1"/>
          </p:nvPr>
        </p:nvSpPr>
        <p:spPr>
          <a:xfrm>
            <a:off x="1727470" y="4255145"/>
            <a:ext cx="3470691" cy="315031"/>
          </a:xfrm>
        </p:spPr>
        <p:txBody>
          <a:bodyPr anchor="t"/>
          <a:lstStyle>
            <a:lvl1pPr>
              <a:defRPr baseline="0"/>
            </a:lvl1pPr>
          </a:lstStyle>
          <a:p>
            <a:pPr lvl="0"/>
            <a:r>
              <a:rPr lang="ru-RU" dirty="0" smtClean="0"/>
              <a:t>+7 000 000-00-00 </a:t>
            </a:r>
            <a:endParaRPr lang="ru-RU" dirty="0"/>
          </a:p>
        </p:txBody>
      </p:sp>
      <p:sp>
        <p:nvSpPr>
          <p:cNvPr id="11" name="Текст 9"/>
          <p:cNvSpPr>
            <a:spLocks noGrp="1"/>
          </p:cNvSpPr>
          <p:nvPr>
            <p:ph type="body" sz="quarter" idx="16" hasCustomPrompt="1"/>
          </p:nvPr>
        </p:nvSpPr>
        <p:spPr>
          <a:xfrm>
            <a:off x="1727470" y="3781679"/>
            <a:ext cx="3470691" cy="315687"/>
          </a:xfrm>
        </p:spPr>
        <p:txBody>
          <a:bodyPr anchor="t"/>
          <a:lstStyle/>
          <a:p>
            <a:pPr lvl="0"/>
            <a:r>
              <a:rPr lang="ru-RU" dirty="0" smtClean="0"/>
              <a:t>логин</a:t>
            </a:r>
            <a:r>
              <a:rPr lang="en-US" dirty="0" smtClean="0"/>
              <a:t>@</a:t>
            </a:r>
            <a:r>
              <a:rPr lang="en-US" dirty="0" err="1" smtClean="0"/>
              <a:t>yandex</a:t>
            </a:r>
            <a:r>
              <a:rPr lang="ru-RU" dirty="0" smtClean="0"/>
              <a:t>-</a:t>
            </a:r>
            <a:r>
              <a:rPr lang="en-US" dirty="0" err="1" smtClean="0"/>
              <a:t>team.ru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2129" y="3788234"/>
            <a:ext cx="313071" cy="309148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029" y="4255145"/>
            <a:ext cx="173272" cy="315031"/>
          </a:xfrm>
          <a:prstGeom prst="rect">
            <a:avLst/>
          </a:prstGeom>
        </p:spPr>
      </p:pic>
      <p:sp>
        <p:nvSpPr>
          <p:cNvPr id="29" name="Текст 9"/>
          <p:cNvSpPr>
            <a:spLocks noGrp="1"/>
          </p:cNvSpPr>
          <p:nvPr>
            <p:ph type="body" sz="quarter" idx="32" hasCustomPrompt="1"/>
          </p:nvPr>
        </p:nvSpPr>
        <p:spPr>
          <a:xfrm>
            <a:off x="1260160" y="942115"/>
            <a:ext cx="7724427" cy="788584"/>
          </a:xfrm>
        </p:spPr>
        <p:txBody>
          <a:bodyPr anchor="t"/>
          <a:lstStyle>
            <a:lvl1pPr>
              <a:lnSpc>
                <a:spcPct val="100000"/>
              </a:lnSpc>
              <a:defRPr sz="4961" baseline="0"/>
            </a:lvl1pPr>
          </a:lstStyle>
          <a:p>
            <a:pPr lvl="0"/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13" name="Текст 9"/>
          <p:cNvSpPr>
            <a:spLocks noGrp="1"/>
          </p:cNvSpPr>
          <p:nvPr>
            <p:ph type="body" sz="quarter" idx="24" hasCustomPrompt="1"/>
          </p:nvPr>
        </p:nvSpPr>
        <p:spPr>
          <a:xfrm>
            <a:off x="1260160" y="2519588"/>
            <a:ext cx="5995605" cy="315687"/>
          </a:xfrm>
        </p:spPr>
        <p:txBody>
          <a:bodyPr tIns="162000" anchor="t"/>
          <a:lstStyle>
            <a:lvl1pPr>
              <a:spcBef>
                <a:spcPts val="1240"/>
              </a:spcBef>
              <a:spcAft>
                <a:spcPts val="0"/>
              </a:spcAft>
              <a:defRPr>
                <a:latin typeface="Yandex Sans Text Light" panose="02000000000000000000" pitchFamily="2" charset="-52"/>
              </a:defRPr>
            </a:lvl1pPr>
          </a:lstStyle>
          <a:p>
            <a:pPr lvl="0"/>
            <a:r>
              <a:rPr lang="ru-RU" dirty="0" smtClean="0"/>
              <a:t>Имя и Фамилия</a:t>
            </a:r>
            <a:endParaRPr lang="en-US" dirty="0" smtClean="0"/>
          </a:p>
        </p:txBody>
      </p:sp>
      <p:sp>
        <p:nvSpPr>
          <p:cNvPr id="14" name="Текст 9"/>
          <p:cNvSpPr>
            <a:spLocks noGrp="1"/>
          </p:cNvSpPr>
          <p:nvPr>
            <p:ph type="body" sz="quarter" idx="25" hasCustomPrompt="1"/>
          </p:nvPr>
        </p:nvSpPr>
        <p:spPr>
          <a:xfrm>
            <a:off x="1260160" y="2992790"/>
            <a:ext cx="5995605" cy="312410"/>
          </a:xfrm>
        </p:spPr>
        <p:txBody>
          <a:bodyPr lIns="12700" tIns="0" bIns="0" anchor="t"/>
          <a:lstStyle>
            <a:lvl1pPr>
              <a:spcBef>
                <a:spcPts val="1240"/>
              </a:spcBef>
              <a:spcAft>
                <a:spcPts val="0"/>
              </a:spcAft>
              <a:defRPr>
                <a:latin typeface="Yandex Sans Text Thin" pitchFamily="2" charset="-52"/>
              </a:defRPr>
            </a:lvl1pPr>
          </a:lstStyle>
          <a:p>
            <a:pPr lvl="0"/>
            <a:r>
              <a:rPr lang="ru-RU" dirty="0" smtClean="0"/>
              <a:t>Должность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0036796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контакта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Текст 9"/>
          <p:cNvSpPr>
            <a:spLocks noGrp="1"/>
          </p:cNvSpPr>
          <p:nvPr>
            <p:ph type="body" sz="quarter" idx="15" hasCustomPrompt="1"/>
          </p:nvPr>
        </p:nvSpPr>
        <p:spPr>
          <a:xfrm>
            <a:off x="1727470" y="4255145"/>
            <a:ext cx="3470691" cy="315031"/>
          </a:xfrm>
        </p:spPr>
        <p:txBody>
          <a:bodyPr anchor="t"/>
          <a:lstStyle>
            <a:lvl1pPr>
              <a:defRPr baseline="0"/>
            </a:lvl1pPr>
          </a:lstStyle>
          <a:p>
            <a:pPr lvl="0"/>
            <a:r>
              <a:rPr lang="ru-RU" dirty="0" smtClean="0"/>
              <a:t>+7 000 000-00-00 </a:t>
            </a:r>
            <a:endParaRPr lang="ru-RU" dirty="0"/>
          </a:p>
        </p:txBody>
      </p:sp>
      <p:sp>
        <p:nvSpPr>
          <p:cNvPr id="11" name="Текст 9"/>
          <p:cNvSpPr>
            <a:spLocks noGrp="1"/>
          </p:cNvSpPr>
          <p:nvPr>
            <p:ph type="body" sz="quarter" idx="16" hasCustomPrompt="1"/>
          </p:nvPr>
        </p:nvSpPr>
        <p:spPr>
          <a:xfrm>
            <a:off x="1727470" y="3781679"/>
            <a:ext cx="3470691" cy="315687"/>
          </a:xfrm>
        </p:spPr>
        <p:txBody>
          <a:bodyPr anchor="t"/>
          <a:lstStyle>
            <a:lvl1pPr>
              <a:defRPr/>
            </a:lvl1pPr>
          </a:lstStyle>
          <a:p>
            <a:pPr lvl="0"/>
            <a:r>
              <a:rPr lang="ru-RU" dirty="0" smtClean="0"/>
              <a:t>логин</a:t>
            </a:r>
            <a:r>
              <a:rPr lang="en-US" dirty="0" smtClean="0"/>
              <a:t>@</a:t>
            </a:r>
            <a:r>
              <a:rPr lang="en-US" dirty="0" err="1" smtClean="0"/>
              <a:t>yandex</a:t>
            </a:r>
            <a:r>
              <a:rPr lang="ru-RU" dirty="0" smtClean="0"/>
              <a:t>-</a:t>
            </a:r>
            <a:r>
              <a:rPr lang="en-US" dirty="0" err="1" smtClean="0"/>
              <a:t>team.ru</a:t>
            </a:r>
            <a:endParaRPr lang="ru-RU" dirty="0"/>
          </a:p>
        </p:txBody>
      </p:sp>
      <p:sp>
        <p:nvSpPr>
          <p:cNvPr id="17" name="Текст 9"/>
          <p:cNvSpPr>
            <a:spLocks noGrp="1"/>
          </p:cNvSpPr>
          <p:nvPr>
            <p:ph type="body" sz="quarter" idx="24" hasCustomPrompt="1"/>
          </p:nvPr>
        </p:nvSpPr>
        <p:spPr>
          <a:xfrm>
            <a:off x="1260160" y="2519588"/>
            <a:ext cx="3938000" cy="315423"/>
          </a:xfrm>
        </p:spPr>
        <p:txBody>
          <a:bodyPr tIns="162000" anchor="t"/>
          <a:lstStyle>
            <a:lvl1pPr>
              <a:spcBef>
                <a:spcPts val="1240"/>
              </a:spcBef>
              <a:spcAft>
                <a:spcPts val="0"/>
              </a:spcAft>
              <a:defRPr>
                <a:latin typeface="Yandex Sans Text Light" panose="02000000000000000000" pitchFamily="2" charset="-52"/>
              </a:defRPr>
            </a:lvl1pPr>
          </a:lstStyle>
          <a:p>
            <a:pPr lvl="0"/>
            <a:r>
              <a:rPr lang="ru-RU" dirty="0" smtClean="0"/>
              <a:t>Имя и Фамилия</a:t>
            </a:r>
            <a:endParaRPr lang="en-US" dirty="0" smtClean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2129" y="3788234"/>
            <a:ext cx="313071" cy="309148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029" y="4255145"/>
            <a:ext cx="173272" cy="315031"/>
          </a:xfrm>
          <a:prstGeom prst="rect">
            <a:avLst/>
          </a:prstGeom>
        </p:spPr>
      </p:pic>
      <p:sp>
        <p:nvSpPr>
          <p:cNvPr id="15" name="Текст 9"/>
          <p:cNvSpPr>
            <a:spLocks noGrp="1"/>
          </p:cNvSpPr>
          <p:nvPr>
            <p:ph type="body" sz="quarter" idx="25" hasCustomPrompt="1"/>
          </p:nvPr>
        </p:nvSpPr>
        <p:spPr>
          <a:xfrm>
            <a:off x="1260160" y="2992790"/>
            <a:ext cx="3938000" cy="312410"/>
          </a:xfrm>
        </p:spPr>
        <p:txBody>
          <a:bodyPr lIns="12700" tIns="0" bIns="0" anchor="t"/>
          <a:lstStyle>
            <a:lvl1pPr>
              <a:spcBef>
                <a:spcPts val="1240"/>
              </a:spcBef>
              <a:spcAft>
                <a:spcPts val="0"/>
              </a:spcAft>
              <a:defRPr>
                <a:latin typeface="Yandex Sans Text Thin" pitchFamily="2" charset="-52"/>
              </a:defRPr>
            </a:lvl1pPr>
          </a:lstStyle>
          <a:p>
            <a:pPr lvl="0"/>
            <a:r>
              <a:rPr lang="ru-RU" dirty="0" smtClean="0"/>
              <a:t>Должность</a:t>
            </a:r>
            <a:endParaRPr lang="en-US" dirty="0" smtClean="0"/>
          </a:p>
        </p:txBody>
      </p:sp>
      <p:sp>
        <p:nvSpPr>
          <p:cNvPr id="19" name="Текст 9"/>
          <p:cNvSpPr>
            <a:spLocks noGrp="1"/>
          </p:cNvSpPr>
          <p:nvPr>
            <p:ph type="body" sz="quarter" idx="28" hasCustomPrompt="1"/>
          </p:nvPr>
        </p:nvSpPr>
        <p:spPr>
          <a:xfrm>
            <a:off x="5987807" y="4255145"/>
            <a:ext cx="3469958" cy="315031"/>
          </a:xfrm>
        </p:spPr>
        <p:txBody>
          <a:bodyPr anchor="t"/>
          <a:lstStyle>
            <a:lvl1pPr>
              <a:defRPr/>
            </a:lvl1pPr>
          </a:lstStyle>
          <a:p>
            <a:pPr lvl="0"/>
            <a:r>
              <a:rPr lang="ru-RU" dirty="0" smtClean="0"/>
              <a:t>+7 000 000-00-00 </a:t>
            </a:r>
            <a:endParaRPr lang="ru-RU" dirty="0"/>
          </a:p>
        </p:txBody>
      </p:sp>
      <p:sp>
        <p:nvSpPr>
          <p:cNvPr id="20" name="Текст 9"/>
          <p:cNvSpPr>
            <a:spLocks noGrp="1"/>
          </p:cNvSpPr>
          <p:nvPr>
            <p:ph type="body" sz="quarter" idx="29" hasCustomPrompt="1"/>
          </p:nvPr>
        </p:nvSpPr>
        <p:spPr>
          <a:xfrm>
            <a:off x="5987807" y="3781679"/>
            <a:ext cx="3469958" cy="315687"/>
          </a:xfrm>
        </p:spPr>
        <p:txBody>
          <a:bodyPr anchor="t"/>
          <a:lstStyle/>
          <a:p>
            <a:pPr lvl="0"/>
            <a:r>
              <a:rPr lang="ru-RU" dirty="0" smtClean="0"/>
              <a:t>логин</a:t>
            </a:r>
            <a:r>
              <a:rPr lang="en-US" dirty="0" smtClean="0"/>
              <a:t>@</a:t>
            </a:r>
            <a:r>
              <a:rPr lang="en-US" dirty="0" err="1" smtClean="0"/>
              <a:t>yandex</a:t>
            </a:r>
            <a:r>
              <a:rPr lang="ru-RU" dirty="0" smtClean="0"/>
              <a:t>-</a:t>
            </a:r>
            <a:r>
              <a:rPr lang="en-US" dirty="0" err="1" smtClean="0"/>
              <a:t>team.ru</a:t>
            </a:r>
            <a:endParaRPr lang="ru-RU" dirty="0"/>
          </a:p>
        </p:txBody>
      </p:sp>
      <p:pic>
        <p:nvPicPr>
          <p:cNvPr id="22" name="Рисунок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5208" y="3788234"/>
            <a:ext cx="313071" cy="309148"/>
          </a:xfrm>
          <a:prstGeom prst="rect">
            <a:avLst/>
          </a:prstGeom>
        </p:spPr>
      </p:pic>
      <p:pic>
        <p:nvPicPr>
          <p:cNvPr id="23" name="Рисунок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5107" y="4255145"/>
            <a:ext cx="173272" cy="315031"/>
          </a:xfrm>
          <a:prstGeom prst="rect">
            <a:avLst/>
          </a:prstGeom>
        </p:spPr>
      </p:pic>
      <p:sp>
        <p:nvSpPr>
          <p:cNvPr id="28" name="Текст 9"/>
          <p:cNvSpPr>
            <a:spLocks noGrp="1"/>
          </p:cNvSpPr>
          <p:nvPr>
            <p:ph type="body" sz="quarter" idx="32" hasCustomPrompt="1"/>
          </p:nvPr>
        </p:nvSpPr>
        <p:spPr>
          <a:xfrm>
            <a:off x="1260160" y="942115"/>
            <a:ext cx="7724427" cy="788584"/>
          </a:xfrm>
        </p:spPr>
        <p:txBody>
          <a:bodyPr anchor="t"/>
          <a:lstStyle>
            <a:lvl1pPr>
              <a:lnSpc>
                <a:spcPct val="100000"/>
              </a:lnSpc>
              <a:defRPr sz="4961" baseline="0"/>
            </a:lvl1pPr>
          </a:lstStyle>
          <a:p>
            <a:pPr lvl="0"/>
            <a:r>
              <a:rPr lang="ru-RU" dirty="0" smtClean="0"/>
              <a:t>Образец</a:t>
            </a:r>
            <a:r>
              <a:rPr lang="en-US" dirty="0" smtClean="0"/>
              <a:t> </a:t>
            </a:r>
            <a:r>
              <a:rPr lang="ru-RU" dirty="0" smtClean="0"/>
              <a:t>заголовка</a:t>
            </a:r>
            <a:endParaRPr lang="ru-RU" dirty="0"/>
          </a:p>
        </p:txBody>
      </p:sp>
      <p:sp>
        <p:nvSpPr>
          <p:cNvPr id="25" name="Текст 9"/>
          <p:cNvSpPr>
            <a:spLocks noGrp="1"/>
          </p:cNvSpPr>
          <p:nvPr>
            <p:ph type="body" sz="quarter" idx="33" hasCustomPrompt="1"/>
          </p:nvPr>
        </p:nvSpPr>
        <p:spPr>
          <a:xfrm>
            <a:off x="5513616" y="2519588"/>
            <a:ext cx="3944148" cy="315687"/>
          </a:xfrm>
        </p:spPr>
        <p:txBody>
          <a:bodyPr tIns="162000" anchor="t"/>
          <a:lstStyle>
            <a:lvl1pPr>
              <a:spcBef>
                <a:spcPts val="1240"/>
              </a:spcBef>
              <a:spcAft>
                <a:spcPts val="0"/>
              </a:spcAft>
              <a:defRPr>
                <a:latin typeface="Yandex Sans Text Light" panose="02000000000000000000" pitchFamily="2" charset="-52"/>
              </a:defRPr>
            </a:lvl1pPr>
          </a:lstStyle>
          <a:p>
            <a:pPr lvl="0"/>
            <a:r>
              <a:rPr lang="ru-RU" dirty="0" smtClean="0"/>
              <a:t>Имя и Фамилия</a:t>
            </a:r>
            <a:endParaRPr lang="en-US" dirty="0" smtClean="0"/>
          </a:p>
        </p:txBody>
      </p:sp>
      <p:sp>
        <p:nvSpPr>
          <p:cNvPr id="26" name="Текст 9"/>
          <p:cNvSpPr>
            <a:spLocks noGrp="1"/>
          </p:cNvSpPr>
          <p:nvPr>
            <p:ph type="body" sz="quarter" idx="34" hasCustomPrompt="1"/>
          </p:nvPr>
        </p:nvSpPr>
        <p:spPr>
          <a:xfrm>
            <a:off x="5513616" y="2992790"/>
            <a:ext cx="3944148" cy="312410"/>
          </a:xfrm>
        </p:spPr>
        <p:txBody>
          <a:bodyPr lIns="12700" tIns="0" bIns="0" anchor="t"/>
          <a:lstStyle>
            <a:lvl1pPr>
              <a:spcBef>
                <a:spcPts val="1240"/>
              </a:spcBef>
              <a:spcAft>
                <a:spcPts val="0"/>
              </a:spcAft>
              <a:defRPr>
                <a:latin typeface="Yandex Sans Text Thin" pitchFamily="2" charset="-52"/>
              </a:defRPr>
            </a:lvl1pPr>
          </a:lstStyle>
          <a:p>
            <a:pPr lvl="0"/>
            <a:r>
              <a:rPr lang="ru-RU" dirty="0" smtClean="0"/>
              <a:t>Должность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2184307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5892003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ове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36"/>
          <p:cNvSpPr/>
          <p:nvPr/>
        </p:nvSpPr>
        <p:spPr>
          <a:xfrm>
            <a:off x="784018" y="5048755"/>
            <a:ext cx="8513245" cy="215589"/>
          </a:xfrm>
          <a:prstGeom prst="rect">
            <a:avLst/>
          </a:prstGeom>
          <a:solidFill>
            <a:srgbClr val="FFCC00"/>
          </a:solidFill>
          <a:ln w="12700">
            <a:miter lim="400000"/>
          </a:ln>
        </p:spPr>
        <p:txBody>
          <a:bodyPr lIns="21002" tIns="21002" rIns="21002" bIns="21002" anchor="ctr"/>
          <a:lstStyle/>
          <a:p>
            <a:pPr>
              <a:defRPr baseline="0"/>
            </a:pPr>
            <a:endParaRPr sz="744"/>
          </a:p>
        </p:txBody>
      </p:sp>
      <p:sp>
        <p:nvSpPr>
          <p:cNvPr id="4" name="Shape 238"/>
          <p:cNvSpPr/>
          <p:nvPr/>
        </p:nvSpPr>
        <p:spPr>
          <a:xfrm>
            <a:off x="6616036" y="772742"/>
            <a:ext cx="2905449" cy="39510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1002" tIns="21002" rIns="21002" bIns="21002"/>
          <a:lstStyle/>
          <a:p>
            <a:pPr marL="0" marR="0" indent="0" algn="l" defTabSz="75597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283828" algn="l"/>
              </a:tabLst>
              <a:defRPr sz="2400" baseline="0"/>
            </a:pPr>
            <a:r>
              <a:rPr lang="ru-RU" sz="992" dirty="0" smtClean="0"/>
              <a:t>Дополнительные материалы для презентаций (слайды с графиками, диаграммами,</a:t>
            </a:r>
            <a:r>
              <a:rPr lang="ru-RU" sz="992" baseline="0" dirty="0" smtClean="0"/>
              <a:t> </a:t>
            </a:r>
            <a:r>
              <a:rPr lang="ru-RU" sz="992" dirty="0" smtClean="0"/>
              <a:t>таблицами, картами, схемами, гаджетами, пиктограммы, иллюстрации и фотографии) находятся </a:t>
            </a:r>
            <a:br>
              <a:rPr lang="ru-RU" sz="992" dirty="0" smtClean="0"/>
            </a:br>
            <a:r>
              <a:rPr lang="ru-RU" sz="992" dirty="0" smtClean="0"/>
              <a:t>на </a:t>
            </a:r>
            <a:endParaRPr sz="992" dirty="0" smtClean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  <a:tabLst>
                <a:tab pos="2283828" algn="l"/>
              </a:tabLst>
              <a:defRPr sz="2400" baseline="0"/>
            </a:pPr>
            <a:endParaRPr lang="ru-RU" sz="496" dirty="0" smtClean="0"/>
          </a:p>
          <a:p>
            <a:pPr>
              <a:lnSpc>
                <a:spcPct val="100000"/>
              </a:lnSpc>
              <a:spcBef>
                <a:spcPts val="0"/>
              </a:spcBef>
              <a:tabLst>
                <a:tab pos="2283828" algn="l"/>
              </a:tabLst>
              <a:defRPr sz="2400" baseline="0"/>
            </a:pPr>
            <a:r>
              <a:rPr lang="ru-RU" sz="992" dirty="0" smtClean="0"/>
              <a:t>Логотипы сервисов</a:t>
            </a:r>
            <a:r>
              <a:rPr lang="ru-RU" sz="992" baseline="0" dirty="0" smtClean="0"/>
              <a:t> для титульного слайда:</a:t>
            </a:r>
          </a:p>
          <a:p>
            <a:pPr>
              <a:lnSpc>
                <a:spcPct val="100000"/>
              </a:lnSpc>
              <a:spcBef>
                <a:spcPts val="0"/>
              </a:spcBef>
              <a:tabLst>
                <a:tab pos="2283828" algn="l"/>
              </a:tabLst>
              <a:defRPr sz="2400" baseline="0"/>
            </a:pPr>
            <a:endParaRPr lang="ru-RU" sz="992" dirty="0" smtClean="0">
              <a:solidFill>
                <a:srgbClr val="3878BE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  <a:tabLst>
                <a:tab pos="2283828" algn="l"/>
              </a:tabLst>
              <a:defRPr sz="2400" baseline="0"/>
            </a:pPr>
            <a:endParaRPr lang="ru-RU" sz="496" dirty="0" smtClean="0">
              <a:solidFill>
                <a:srgbClr val="3878BE"/>
              </a:solidFill>
            </a:endParaRPr>
          </a:p>
          <a:p>
            <a:pPr marL="0" marR="0" indent="0" algn="l" defTabSz="75597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283828" algn="l"/>
              </a:tabLst>
              <a:defRPr sz="2400" baseline="0"/>
            </a:pPr>
            <a:r>
              <a:rPr lang="ru-RU" sz="992" dirty="0" smtClean="0"/>
              <a:t>Слайды с кодом: </a:t>
            </a:r>
            <a:endParaRPr lang="ru-RU" sz="992" dirty="0" smtClean="0">
              <a:solidFill>
                <a:schemeClr val="accent1"/>
              </a:solidFill>
            </a:endParaRPr>
          </a:p>
          <a:p>
            <a:pPr marL="0" marR="0" indent="0" algn="l" defTabSz="75597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283828" algn="l"/>
              </a:tabLst>
              <a:defRPr sz="2400" baseline="0"/>
            </a:pPr>
            <a:endParaRPr lang="ru-RU" sz="496" dirty="0" smtClean="0"/>
          </a:p>
          <a:p>
            <a:pPr>
              <a:lnSpc>
                <a:spcPct val="100000"/>
              </a:lnSpc>
              <a:spcBef>
                <a:spcPts val="0"/>
              </a:spcBef>
              <a:tabLst>
                <a:tab pos="2283828" algn="l"/>
              </a:tabLst>
              <a:defRPr sz="2400" baseline="0"/>
            </a:pPr>
            <a:r>
              <a:rPr sz="992" dirty="0" smtClean="0"/>
              <a:t>Можно </a:t>
            </a:r>
            <a:r>
              <a:rPr sz="992" dirty="0"/>
              <a:t>выбрать фотографию на фотостоке </a:t>
            </a:r>
            <a:r>
              <a:rPr lang="ru-RU" sz="992" dirty="0" smtClean="0">
                <a:solidFill>
                  <a:srgbClr val="3878BE"/>
                </a:solidFill>
              </a:rPr>
              <a:t/>
            </a:r>
            <a:br>
              <a:rPr lang="ru-RU" sz="992" dirty="0" smtClean="0">
                <a:solidFill>
                  <a:srgbClr val="3878BE"/>
                </a:solidFill>
              </a:rPr>
            </a:br>
            <a:r>
              <a:rPr lang="ru-RU" sz="992" baseline="0" dirty="0" smtClean="0">
                <a:solidFill>
                  <a:srgbClr val="3878BE"/>
                </a:solidFill>
              </a:rPr>
              <a:t>                                       </a:t>
            </a:r>
            <a:r>
              <a:rPr sz="992" dirty="0" smtClean="0"/>
              <a:t> </a:t>
            </a:r>
            <a:r>
              <a:rPr sz="992" dirty="0"/>
              <a:t>и прислать нам ссылку, </a:t>
            </a:r>
          </a:p>
          <a:p>
            <a:pPr>
              <a:lnSpc>
                <a:spcPct val="100000"/>
              </a:lnSpc>
              <a:spcBef>
                <a:spcPts val="0"/>
              </a:spcBef>
              <a:tabLst>
                <a:tab pos="2283828" algn="l"/>
              </a:tabLst>
              <a:defRPr sz="2400" baseline="0"/>
            </a:pPr>
            <a:r>
              <a:rPr sz="992" dirty="0"/>
              <a:t>мы купим её для </a:t>
            </a:r>
            <a:r>
              <a:rPr lang="ru-RU" sz="992" dirty="0" smtClean="0"/>
              <a:t> вас.</a:t>
            </a:r>
            <a:r>
              <a:rPr sz="992" dirty="0"/>
              <a:t/>
            </a:r>
            <a:br>
              <a:rPr sz="992" dirty="0"/>
            </a:br>
            <a:endParaRPr sz="496" dirty="0"/>
          </a:p>
          <a:p>
            <a:pPr>
              <a:lnSpc>
                <a:spcPct val="100000"/>
              </a:lnSpc>
              <a:spcBef>
                <a:spcPts val="0"/>
              </a:spcBef>
              <a:tabLst>
                <a:tab pos="2283828" algn="l"/>
              </a:tabLst>
              <a:defRPr sz="2400" baseline="0"/>
            </a:pPr>
            <a:r>
              <a:rPr sz="992" dirty="0"/>
              <a:t>Подробный рецепт хорошей </a:t>
            </a:r>
            <a:r>
              <a:rPr sz="992" dirty="0" err="1"/>
              <a:t>презентации</a:t>
            </a:r>
            <a:r>
              <a:rPr sz="992" dirty="0"/>
              <a:t> </a:t>
            </a:r>
            <a:r>
              <a:rPr lang="ru-RU" sz="992" dirty="0" smtClean="0"/>
              <a:t>–</a:t>
            </a:r>
            <a:r>
              <a:rPr sz="992" dirty="0" smtClean="0"/>
              <a:t> </a:t>
            </a:r>
            <a:r>
              <a:rPr lang="ru-RU" sz="992" dirty="0" smtClean="0"/>
              <a:t/>
            </a:r>
            <a:br>
              <a:rPr lang="ru-RU" sz="992" dirty="0" smtClean="0"/>
            </a:br>
            <a:r>
              <a:rPr sz="992" dirty="0" smtClean="0"/>
              <a:t>на</a:t>
            </a:r>
            <a:endParaRPr lang="ru-RU" sz="992" dirty="0" smtClean="0">
              <a:solidFill>
                <a:srgbClr val="3878BE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  <a:tabLst>
                <a:tab pos="2283828" algn="l"/>
              </a:tabLst>
              <a:defRPr sz="2400" baseline="0"/>
            </a:pPr>
            <a:r>
              <a:rPr sz="992" dirty="0"/>
              <a:t/>
            </a:r>
            <a:br>
              <a:rPr sz="992" dirty="0"/>
            </a:br>
            <a:endParaRPr sz="496" dirty="0"/>
          </a:p>
          <a:p>
            <a:pPr>
              <a:lnSpc>
                <a:spcPct val="100000"/>
              </a:lnSpc>
              <a:spcBef>
                <a:spcPts val="0"/>
              </a:spcBef>
              <a:tabLst>
                <a:tab pos="2283828" algn="l"/>
              </a:tabLst>
              <a:defRPr sz="2400" baseline="0"/>
            </a:pPr>
            <a:r>
              <a:rPr lang="ru-RU" sz="992" u="non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Если возникли вопросы, напишите </a:t>
            </a:r>
            <a:br>
              <a:rPr lang="ru-RU" sz="992" u="non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ru-RU" sz="992" u="non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на</a:t>
            </a:r>
            <a:endParaRPr sz="992" dirty="0">
              <a:solidFill>
                <a:srgbClr val="3878BE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  <a:tabLst>
                <a:tab pos="2283828" algn="l"/>
              </a:tabLst>
              <a:defRPr sz="2400" baseline="0"/>
            </a:pPr>
            <a:endParaRPr sz="496" dirty="0">
              <a:solidFill>
                <a:srgbClr val="3878BE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  <a:tabLst>
                <a:tab pos="2283828" algn="l"/>
              </a:tabLst>
              <a:defRPr sz="2400" baseline="0"/>
            </a:pPr>
            <a:r>
              <a:rPr sz="992" dirty="0"/>
              <a:t>Чтобы мы проверили </a:t>
            </a:r>
            <a:r>
              <a:rPr lang="ru-RU" sz="992" dirty="0" smtClean="0"/>
              <a:t>вашу</a:t>
            </a:r>
            <a:r>
              <a:rPr sz="992" dirty="0" smtClean="0"/>
              <a:t> </a:t>
            </a:r>
            <a:r>
              <a:rPr sz="992" dirty="0"/>
              <a:t>презентацию, </a:t>
            </a:r>
            <a:r>
              <a:rPr sz="992" dirty="0" smtClean="0"/>
              <a:t>отправь</a:t>
            </a:r>
            <a:r>
              <a:rPr lang="ru-RU" sz="992" dirty="0" smtClean="0"/>
              <a:t>те</a:t>
            </a:r>
            <a:r>
              <a:rPr sz="992" dirty="0" smtClean="0"/>
              <a:t> </a:t>
            </a:r>
            <a:r>
              <a:rPr sz="992" dirty="0"/>
              <a:t>её на </a:t>
            </a:r>
            <a:endParaRPr sz="992" dirty="0">
              <a:solidFill>
                <a:srgbClr val="3878BE"/>
              </a:solidFill>
            </a:endParaRPr>
          </a:p>
        </p:txBody>
      </p:sp>
      <p:sp>
        <p:nvSpPr>
          <p:cNvPr id="5" name="Shape 239"/>
          <p:cNvSpPr/>
          <p:nvPr/>
        </p:nvSpPr>
        <p:spPr>
          <a:xfrm>
            <a:off x="3329090" y="1025061"/>
            <a:ext cx="2784853" cy="5914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1002" tIns="21002" rIns="21002" bIns="21002"/>
          <a:lstStyle/>
          <a:p>
            <a:pPr>
              <a:lnSpc>
                <a:spcPct val="90000"/>
              </a:lnSpc>
              <a:spcBef>
                <a:spcPts val="0"/>
              </a:spcBef>
              <a:tabLst>
                <a:tab pos="2283828" algn="l"/>
              </a:tabLst>
              <a:defRPr sz="2400" baseline="0"/>
            </a:pPr>
            <a:endParaRPr sz="992" dirty="0"/>
          </a:p>
          <a:p>
            <a:pPr>
              <a:lnSpc>
                <a:spcPct val="80000"/>
              </a:lnSpc>
              <a:spcBef>
                <a:spcPts val="0"/>
              </a:spcBef>
              <a:defRPr baseline="0"/>
            </a:pPr>
            <a:r>
              <a:rPr sz="1488" dirty="0"/>
              <a:t>Н</a:t>
            </a:r>
            <a:r>
              <a:rPr sz="1034" dirty="0"/>
              <a:t>е</a:t>
            </a:r>
            <a:r>
              <a:rPr sz="744" dirty="0"/>
              <a:t> </a:t>
            </a:r>
            <a:r>
              <a:rPr sz="1736" dirty="0" smtClean="0"/>
              <a:t>из</a:t>
            </a:r>
            <a:r>
              <a:rPr sz="2522" dirty="0" smtClean="0"/>
              <a:t>ме</a:t>
            </a:r>
            <a:r>
              <a:rPr sz="1199" dirty="0" smtClean="0"/>
              <a:t>ня</a:t>
            </a:r>
            <a:r>
              <a:rPr sz="785" dirty="0" smtClean="0"/>
              <a:t>й</a:t>
            </a:r>
            <a:r>
              <a:rPr lang="ru-RU" sz="1406" dirty="0" smtClean="0"/>
              <a:t>т</a:t>
            </a:r>
            <a:r>
              <a:rPr lang="ru-RU" sz="744" dirty="0" smtClean="0"/>
              <a:t>е</a:t>
            </a:r>
            <a:r>
              <a:rPr lang="ru-RU" sz="1406" dirty="0" smtClean="0"/>
              <a:t> р</a:t>
            </a:r>
            <a:r>
              <a:rPr sz="2811" dirty="0" smtClean="0"/>
              <a:t>а</a:t>
            </a:r>
            <a:r>
              <a:rPr sz="1406" dirty="0" smtClean="0"/>
              <a:t>з</a:t>
            </a:r>
            <a:r>
              <a:rPr sz="827" dirty="0" smtClean="0"/>
              <a:t>ме</a:t>
            </a:r>
            <a:r>
              <a:rPr sz="1364" dirty="0" smtClean="0"/>
              <a:t>р</a:t>
            </a:r>
            <a:r>
              <a:rPr sz="1116" dirty="0" smtClean="0"/>
              <a:t>ы</a:t>
            </a:r>
            <a:r>
              <a:rPr sz="827" dirty="0" smtClean="0"/>
              <a:t> </a:t>
            </a:r>
            <a:r>
              <a:rPr sz="1943" dirty="0"/>
              <a:t>ш</a:t>
            </a:r>
            <a:r>
              <a:rPr sz="1571" dirty="0"/>
              <a:t>р</a:t>
            </a:r>
            <a:r>
              <a:rPr sz="1695" dirty="0"/>
              <a:t>и</a:t>
            </a:r>
            <a:r>
              <a:rPr sz="992" dirty="0"/>
              <a:t>ф</a:t>
            </a:r>
            <a:r>
              <a:rPr sz="744" dirty="0"/>
              <a:t>т</a:t>
            </a:r>
            <a:r>
              <a:rPr sz="992" dirty="0"/>
              <a:t>о</a:t>
            </a:r>
            <a:r>
              <a:rPr sz="1323" dirty="0"/>
              <a:t>в</a:t>
            </a:r>
          </a:p>
        </p:txBody>
      </p:sp>
      <p:sp>
        <p:nvSpPr>
          <p:cNvPr id="6" name="Shape 240"/>
          <p:cNvSpPr/>
          <p:nvPr/>
        </p:nvSpPr>
        <p:spPr>
          <a:xfrm>
            <a:off x="3298871" y="5041598"/>
            <a:ext cx="2969694" cy="2078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1002" tIns="21002" rIns="21002" bIns="21002" anchor="ctr">
            <a:spAutoFit/>
          </a:bodyPr>
          <a:lstStyle>
            <a:lvl1pPr>
              <a:spcBef>
                <a:spcPts val="0"/>
              </a:spcBef>
              <a:defRPr sz="2600" baseline="0"/>
            </a:lvl1pPr>
          </a:lstStyle>
          <a:p>
            <a:r>
              <a:rPr sz="1075"/>
              <a:t>Страницу скрыть или удалить по прочтении!</a:t>
            </a:r>
          </a:p>
        </p:txBody>
      </p:sp>
      <p:sp>
        <p:nvSpPr>
          <p:cNvPr id="7" name="Shape 241"/>
          <p:cNvSpPr/>
          <p:nvPr/>
        </p:nvSpPr>
        <p:spPr>
          <a:xfrm>
            <a:off x="4661520" y="1693163"/>
            <a:ext cx="1832196" cy="3281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1002" tIns="21002" rIns="21002" bIns="21002"/>
          <a:lstStyle>
            <a:lvl1pPr>
              <a:lnSpc>
                <a:spcPct val="110000"/>
              </a:lnSpc>
              <a:spcBef>
                <a:spcPts val="0"/>
              </a:spcBef>
              <a:tabLst>
                <a:tab pos="5524500" algn="l"/>
              </a:tabLst>
              <a:defRPr sz="2400" baseline="0">
                <a:latin typeface="Yandex Sans Text Regular"/>
                <a:ea typeface="Yandex Sans Text Regular"/>
                <a:cs typeface="Yandex Sans Text Regular"/>
                <a:sym typeface="Yandex Sans Text Regular"/>
              </a:defRPr>
            </a:lvl1pPr>
          </a:lstStyle>
          <a:p>
            <a:r>
              <a:rPr sz="992" dirty="0"/>
              <a:t>Не </a:t>
            </a:r>
            <a:r>
              <a:rPr sz="992" dirty="0" smtClean="0"/>
              <a:t>выходи</a:t>
            </a:r>
            <a:r>
              <a:rPr lang="ru-RU" sz="992" dirty="0" smtClean="0"/>
              <a:t>те</a:t>
            </a:r>
            <a:r>
              <a:rPr sz="992" dirty="0" smtClean="0"/>
              <a:t> </a:t>
            </a:r>
            <a:r>
              <a:rPr sz="992" dirty="0"/>
              <a:t>за поля слайда</a:t>
            </a:r>
          </a:p>
        </p:txBody>
      </p:sp>
      <p:sp>
        <p:nvSpPr>
          <p:cNvPr id="8" name="Shape 242"/>
          <p:cNvSpPr/>
          <p:nvPr/>
        </p:nvSpPr>
        <p:spPr>
          <a:xfrm>
            <a:off x="6305269" y="1516051"/>
            <a:ext cx="61195" cy="52505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21002" tIns="21002" rIns="21002" bIns="21002" anchor="ctr"/>
          <a:lstStyle/>
          <a:p>
            <a:pPr>
              <a:defRPr baseline="0"/>
            </a:pPr>
            <a:endParaRPr sz="744"/>
          </a:p>
        </p:txBody>
      </p:sp>
      <p:sp>
        <p:nvSpPr>
          <p:cNvPr id="9" name="Shape 243"/>
          <p:cNvSpPr/>
          <p:nvPr/>
        </p:nvSpPr>
        <p:spPr>
          <a:xfrm>
            <a:off x="3149652" y="1181617"/>
            <a:ext cx="3151272" cy="365897"/>
          </a:xfrm>
          <a:prstGeom prst="rect">
            <a:avLst/>
          </a:prstGeom>
          <a:ln>
            <a:solidFill>
              <a:srgbClr val="FFCC07"/>
            </a:solidFill>
            <a:miter lim="400000"/>
          </a:ln>
        </p:spPr>
        <p:txBody>
          <a:bodyPr lIns="21002" tIns="21002" rIns="21002" bIns="21002" anchor="ctr"/>
          <a:lstStyle/>
          <a:p>
            <a:pPr>
              <a:defRPr baseline="0"/>
            </a:pPr>
            <a:endParaRPr sz="744"/>
          </a:p>
        </p:txBody>
      </p:sp>
      <p:sp>
        <p:nvSpPr>
          <p:cNvPr id="10" name="Shape 244"/>
          <p:cNvSpPr/>
          <p:nvPr/>
        </p:nvSpPr>
        <p:spPr>
          <a:xfrm>
            <a:off x="3151882" y="2049166"/>
            <a:ext cx="3151273" cy="2832146"/>
          </a:xfrm>
          <a:prstGeom prst="rect">
            <a:avLst/>
          </a:prstGeom>
          <a:ln>
            <a:solidFill>
              <a:srgbClr val="FFCC07"/>
            </a:solidFill>
            <a:miter lim="400000"/>
          </a:ln>
        </p:spPr>
        <p:txBody>
          <a:bodyPr lIns="21002" tIns="21002" rIns="21002" bIns="21002" anchor="ctr"/>
          <a:lstStyle/>
          <a:p>
            <a:pPr>
              <a:defRPr baseline="0"/>
            </a:pPr>
            <a:endParaRPr sz="744"/>
          </a:p>
        </p:txBody>
      </p:sp>
      <p:sp>
        <p:nvSpPr>
          <p:cNvPr id="11" name="Shape 245"/>
          <p:cNvSpPr/>
          <p:nvPr/>
        </p:nvSpPr>
        <p:spPr>
          <a:xfrm>
            <a:off x="3151882" y="1623135"/>
            <a:ext cx="3151272" cy="366162"/>
          </a:xfrm>
          <a:prstGeom prst="rect">
            <a:avLst/>
          </a:prstGeom>
          <a:ln>
            <a:solidFill>
              <a:srgbClr val="FFCC07"/>
            </a:solidFill>
            <a:miter lim="400000"/>
          </a:ln>
        </p:spPr>
        <p:txBody>
          <a:bodyPr lIns="21002" tIns="21002" rIns="21002" bIns="21002" anchor="ctr"/>
          <a:lstStyle/>
          <a:p>
            <a:pPr>
              <a:defRPr baseline="0"/>
            </a:pPr>
            <a:endParaRPr sz="744"/>
          </a:p>
        </p:txBody>
      </p:sp>
      <p:sp>
        <p:nvSpPr>
          <p:cNvPr id="12" name="Shape 246"/>
          <p:cNvSpPr/>
          <p:nvPr/>
        </p:nvSpPr>
        <p:spPr>
          <a:xfrm>
            <a:off x="8259813" y="4437777"/>
            <a:ext cx="1371174" cy="11246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1002" tIns="21002" rIns="21002" bIns="21002"/>
          <a:lstStyle/>
          <a:p>
            <a:pPr>
              <a:lnSpc>
                <a:spcPct val="90000"/>
              </a:lnSpc>
              <a:spcBef>
                <a:spcPts val="0"/>
              </a:spcBef>
              <a:tabLst>
                <a:tab pos="2283828" algn="l"/>
              </a:tabLst>
              <a:defRPr sz="2400" baseline="0"/>
            </a:pPr>
            <a:r>
              <a:rPr lang="ru-RU" sz="992" dirty="0" smtClean="0"/>
              <a:t>Группа презентационных</a:t>
            </a:r>
          </a:p>
          <a:p>
            <a:pPr>
              <a:lnSpc>
                <a:spcPct val="90000"/>
              </a:lnSpc>
              <a:spcBef>
                <a:spcPts val="0"/>
              </a:spcBef>
              <a:tabLst>
                <a:tab pos="2283828" algn="l"/>
              </a:tabLst>
              <a:defRPr sz="2400" baseline="0"/>
            </a:pPr>
            <a:r>
              <a:rPr lang="ru-RU" sz="992" dirty="0" smtClean="0"/>
              <a:t>технологий</a:t>
            </a:r>
            <a:endParaRPr sz="992" dirty="0"/>
          </a:p>
        </p:txBody>
      </p:sp>
      <p:pic>
        <p:nvPicPr>
          <p:cNvPr id="13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67035" y="4314599"/>
            <a:ext cx="622658" cy="622639"/>
          </a:xfrm>
          <a:prstGeom prst="rect">
            <a:avLst/>
          </a:prstGeom>
          <a:ln w="12700">
            <a:miter lim="400000"/>
          </a:ln>
        </p:spPr>
      </p:pic>
      <p:pic>
        <p:nvPicPr>
          <p:cNvPr id="14" name="pasted-image.tiff"/>
          <p:cNvPicPr>
            <a:picLocks noChangeAspect="1"/>
          </p:cNvPicPr>
          <p:nvPr/>
        </p:nvPicPr>
        <p:blipFill>
          <a:blip r:embed="rId3">
            <a:extLst/>
          </a:blip>
          <a:srcRect t="14527" b="13953"/>
          <a:stretch>
            <a:fillRect/>
          </a:stretch>
        </p:blipFill>
        <p:spPr>
          <a:xfrm>
            <a:off x="7567002" y="4822958"/>
            <a:ext cx="622671" cy="445311"/>
          </a:xfrm>
          <a:prstGeom prst="rect">
            <a:avLst/>
          </a:prstGeom>
          <a:ln w="12700">
            <a:miter lim="400000"/>
          </a:ln>
        </p:spPr>
      </p:pic>
      <p:sp>
        <p:nvSpPr>
          <p:cNvPr id="15" name="Shape 249"/>
          <p:cNvSpPr/>
          <p:nvPr/>
        </p:nvSpPr>
        <p:spPr>
          <a:xfrm>
            <a:off x="3314622" y="633964"/>
            <a:ext cx="2969695" cy="622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1002" tIns="21002" rIns="21002" bIns="21002"/>
          <a:lstStyle/>
          <a:p>
            <a:pPr>
              <a:lnSpc>
                <a:spcPct val="90000"/>
              </a:lnSpc>
              <a:spcBef>
                <a:spcPts val="0"/>
              </a:spcBef>
              <a:tabLst>
                <a:tab pos="2283828" algn="l"/>
              </a:tabLst>
              <a:defRPr sz="2400" baseline="0"/>
            </a:pPr>
            <a:endParaRPr sz="992" dirty="0"/>
          </a:p>
          <a:p>
            <a:pPr>
              <a:lnSpc>
                <a:spcPct val="100000"/>
              </a:lnSpc>
              <a:spcBef>
                <a:spcPts val="0"/>
              </a:spcBef>
              <a:tabLst>
                <a:tab pos="2283828" algn="l"/>
              </a:tabLst>
              <a:defRPr sz="2400" baseline="0">
                <a:latin typeface="Yandex Sans Text Regular"/>
                <a:ea typeface="Yandex Sans Text Regular"/>
                <a:cs typeface="Yandex Sans Text Regular"/>
                <a:sym typeface="Yandex Sans Text Regular"/>
              </a:defRPr>
            </a:pPr>
            <a:r>
              <a:rPr lang="ru-RU" sz="992" dirty="0" smtClean="0"/>
              <a:t>Не уверены, что и как делать дальше?</a:t>
            </a:r>
          </a:p>
          <a:p>
            <a:pPr>
              <a:lnSpc>
                <a:spcPct val="100000"/>
              </a:lnSpc>
              <a:spcBef>
                <a:spcPts val="0"/>
              </a:spcBef>
              <a:tabLst>
                <a:tab pos="2283828" algn="l"/>
              </a:tabLst>
              <a:defRPr sz="2400" baseline="0">
                <a:latin typeface="Yandex Sans Text Regular"/>
                <a:ea typeface="Yandex Sans Text Regular"/>
                <a:cs typeface="Yandex Sans Text Regular"/>
                <a:sym typeface="Yandex Sans Text Regular"/>
              </a:defRPr>
            </a:pPr>
            <a:r>
              <a:rPr lang="ru-RU" sz="992" dirty="0" smtClean="0"/>
              <a:t>Вот несколько простых советов-рекомендаций</a:t>
            </a:r>
            <a:r>
              <a:rPr sz="992" dirty="0" smtClean="0"/>
              <a:t>:</a:t>
            </a:r>
            <a:endParaRPr sz="992" dirty="0"/>
          </a:p>
        </p:txBody>
      </p:sp>
      <p:sp>
        <p:nvSpPr>
          <p:cNvPr id="16" name="Shape 250"/>
          <p:cNvSpPr/>
          <p:nvPr/>
        </p:nvSpPr>
        <p:spPr>
          <a:xfrm>
            <a:off x="781392" y="781575"/>
            <a:ext cx="2368856" cy="33158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1002" tIns="21002" rIns="21002" bIns="21002"/>
          <a:lstStyle/>
          <a:p>
            <a:pPr>
              <a:lnSpc>
                <a:spcPct val="110000"/>
              </a:lnSpc>
              <a:spcBef>
                <a:spcPts val="0"/>
              </a:spcBef>
              <a:tabLst>
                <a:tab pos="2283828" algn="l"/>
              </a:tabLst>
              <a:defRPr sz="2400" baseline="0">
                <a:latin typeface="Yandex Sans Text Regular"/>
                <a:ea typeface="Yandex Sans Text Regular"/>
                <a:cs typeface="Yandex Sans Text Regular"/>
                <a:sym typeface="Yandex Sans Text Regular"/>
              </a:defRPr>
            </a:pPr>
            <a:r>
              <a:rPr lang="ru-RU" sz="992" dirty="0" smtClean="0"/>
              <a:t>Привет!</a:t>
            </a:r>
          </a:p>
          <a:p>
            <a:pPr>
              <a:lnSpc>
                <a:spcPct val="110000"/>
              </a:lnSpc>
              <a:spcBef>
                <a:spcPts val="0"/>
              </a:spcBef>
              <a:tabLst>
                <a:tab pos="2283828" algn="l"/>
              </a:tabLst>
              <a:defRPr sz="2400" baseline="0">
                <a:latin typeface="Yandex Sans Text Regular"/>
                <a:ea typeface="Yandex Sans Text Regular"/>
                <a:cs typeface="Yandex Sans Text Regular"/>
                <a:sym typeface="Yandex Sans Text Regular"/>
              </a:defRPr>
            </a:pPr>
            <a:endParaRPr lang="ru-RU" sz="992" dirty="0" smtClean="0"/>
          </a:p>
          <a:p>
            <a:pPr>
              <a:lnSpc>
                <a:spcPct val="110000"/>
              </a:lnSpc>
              <a:spcBef>
                <a:spcPts val="0"/>
              </a:spcBef>
              <a:tabLst>
                <a:tab pos="2283828" algn="l"/>
              </a:tabLst>
              <a:defRPr sz="2400" baseline="0">
                <a:latin typeface="Yandex Sans Text Regular"/>
                <a:ea typeface="Yandex Sans Text Regular"/>
                <a:cs typeface="Yandex Sans Text Regular"/>
                <a:sym typeface="Yandex Sans Text Regular"/>
              </a:defRPr>
            </a:pPr>
            <a:r>
              <a:rPr lang="ru-RU" sz="992" dirty="0" smtClean="0"/>
              <a:t>Это шаблон презентации </a:t>
            </a:r>
            <a:br>
              <a:rPr lang="ru-RU" sz="992" dirty="0" smtClean="0"/>
            </a:br>
            <a:r>
              <a:rPr lang="ru-RU" sz="992" dirty="0" smtClean="0"/>
              <a:t>для выступлений с нашим корпоративным шрифтом </a:t>
            </a:r>
            <a:br>
              <a:rPr lang="ru-RU" sz="992" dirty="0" smtClean="0"/>
            </a:br>
            <a:r>
              <a:rPr lang="ru-RU" sz="992" dirty="0" err="1" smtClean="0"/>
              <a:t>Yandex</a:t>
            </a:r>
            <a:r>
              <a:rPr lang="ru-RU" sz="992" dirty="0" smtClean="0"/>
              <a:t> </a:t>
            </a:r>
            <a:r>
              <a:rPr lang="ru-RU" sz="992" dirty="0" err="1" smtClean="0"/>
              <a:t>Sans</a:t>
            </a:r>
            <a:r>
              <a:rPr lang="ru-RU" sz="992" dirty="0" smtClean="0"/>
              <a:t> </a:t>
            </a:r>
            <a:r>
              <a:rPr lang="ru-RU" sz="992" dirty="0" err="1" smtClean="0"/>
              <a:t>Text</a:t>
            </a:r>
            <a:r>
              <a:rPr lang="ru-RU" sz="992" dirty="0" smtClean="0"/>
              <a:t>. </a:t>
            </a:r>
          </a:p>
          <a:p>
            <a:pPr>
              <a:lnSpc>
                <a:spcPct val="110000"/>
              </a:lnSpc>
              <a:spcBef>
                <a:spcPts val="0"/>
              </a:spcBef>
              <a:tabLst>
                <a:tab pos="2283828" algn="l"/>
              </a:tabLst>
              <a:defRPr sz="2400" baseline="0">
                <a:latin typeface="Yandex Sans Text Regular"/>
                <a:ea typeface="Yandex Sans Text Regular"/>
                <a:cs typeface="Yandex Sans Text Regular"/>
                <a:sym typeface="Yandex Sans Text Regular"/>
              </a:defRPr>
            </a:pPr>
            <a:endParaRPr lang="ru-RU" sz="992" dirty="0" smtClean="0"/>
          </a:p>
          <a:p>
            <a:pPr>
              <a:lnSpc>
                <a:spcPct val="110000"/>
              </a:lnSpc>
              <a:spcBef>
                <a:spcPts val="0"/>
              </a:spcBef>
              <a:tabLst>
                <a:tab pos="2283828" algn="l"/>
              </a:tabLst>
              <a:defRPr sz="2400" baseline="0">
                <a:latin typeface="Yandex Sans Text Regular"/>
                <a:ea typeface="Yandex Sans Text Regular"/>
                <a:cs typeface="Yandex Sans Text Regular"/>
                <a:sym typeface="Yandex Sans Text Regular"/>
              </a:defRPr>
            </a:pPr>
            <a:r>
              <a:rPr lang="ru-RU" sz="992" dirty="0" smtClean="0"/>
              <a:t>Перед началом работы убедитесь, </a:t>
            </a:r>
            <a:br>
              <a:rPr lang="ru-RU" sz="992" dirty="0" smtClean="0"/>
            </a:br>
            <a:r>
              <a:rPr lang="ru-RU" sz="992" dirty="0" smtClean="0"/>
              <a:t>что шрифт уже установлен </a:t>
            </a:r>
            <a:br>
              <a:rPr lang="ru-RU" sz="992" dirty="0" smtClean="0"/>
            </a:br>
            <a:r>
              <a:rPr lang="ru-RU" sz="992" dirty="0" smtClean="0"/>
              <a:t>на компьютере. Если нет, то скачать его вместе с инструкцией</a:t>
            </a:r>
            <a:br>
              <a:rPr lang="ru-RU" sz="992" dirty="0" smtClean="0"/>
            </a:br>
            <a:r>
              <a:rPr lang="ru-RU" sz="992" dirty="0" smtClean="0"/>
              <a:t>по установке можно по ссылке:</a:t>
            </a:r>
          </a:p>
          <a:p>
            <a:pPr>
              <a:lnSpc>
                <a:spcPct val="110000"/>
              </a:lnSpc>
              <a:spcBef>
                <a:spcPts val="0"/>
              </a:spcBef>
              <a:tabLst>
                <a:tab pos="2283828" algn="l"/>
              </a:tabLst>
              <a:defRPr sz="2400" baseline="0">
                <a:latin typeface="Yandex Sans Text Regular"/>
                <a:ea typeface="Yandex Sans Text Regular"/>
                <a:cs typeface="Yandex Sans Text Regular"/>
                <a:sym typeface="Yandex Sans Text Regular"/>
              </a:defRPr>
            </a:pPr>
            <a:endParaRPr lang="ru-RU" sz="992" dirty="0" smtClean="0">
              <a:solidFill>
                <a:srgbClr val="3878BE"/>
              </a:solidFill>
            </a:endParaRPr>
          </a:p>
          <a:p>
            <a:pPr>
              <a:lnSpc>
                <a:spcPct val="110000"/>
              </a:lnSpc>
              <a:spcBef>
                <a:spcPts val="0"/>
              </a:spcBef>
              <a:tabLst>
                <a:tab pos="2283828" algn="l"/>
              </a:tabLst>
              <a:defRPr sz="2400" baseline="0">
                <a:latin typeface="Yandex Sans Text Regular"/>
                <a:ea typeface="Yandex Sans Text Regular"/>
                <a:cs typeface="Yandex Sans Text Regular"/>
                <a:sym typeface="Yandex Sans Text Regular"/>
              </a:defRPr>
            </a:pPr>
            <a:endParaRPr lang="ru-RU" sz="992" dirty="0" smtClean="0">
              <a:solidFill>
                <a:srgbClr val="3878BE"/>
              </a:solidFill>
            </a:endParaRPr>
          </a:p>
          <a:p>
            <a:pPr>
              <a:lnSpc>
                <a:spcPct val="110000"/>
              </a:lnSpc>
              <a:spcBef>
                <a:spcPts val="0"/>
              </a:spcBef>
              <a:tabLst>
                <a:tab pos="2283828" algn="l"/>
              </a:tabLst>
              <a:defRPr sz="2400" baseline="0">
                <a:latin typeface="Yandex Sans Text Regular"/>
                <a:ea typeface="Yandex Sans Text Regular"/>
                <a:cs typeface="Yandex Sans Text Regular"/>
                <a:sym typeface="Yandex Sans Text Regular"/>
              </a:defRPr>
            </a:pPr>
            <a:r>
              <a:rPr lang="ru-RU" sz="992" dirty="0" smtClean="0">
                <a:solidFill>
                  <a:schemeClr val="tx1"/>
                </a:solidFill>
              </a:rPr>
              <a:t>Посмотреть все макеты мастер-слайдов и добавить подходящий можно, нажав кнопку «создать слайд» в верхнем меню.</a:t>
            </a:r>
          </a:p>
          <a:p>
            <a:pPr>
              <a:lnSpc>
                <a:spcPct val="110000"/>
              </a:lnSpc>
              <a:spcBef>
                <a:spcPts val="0"/>
              </a:spcBef>
              <a:tabLst>
                <a:tab pos="2283828" algn="l"/>
              </a:tabLst>
              <a:defRPr sz="2400" baseline="0">
                <a:latin typeface="Yandex Sans Text Regular"/>
                <a:ea typeface="Yandex Sans Text Regular"/>
                <a:cs typeface="Yandex Sans Text Regular"/>
                <a:sym typeface="Yandex Sans Text Regular"/>
              </a:defRPr>
            </a:pPr>
            <a:endParaRPr sz="992" dirty="0">
              <a:solidFill>
                <a:srgbClr val="3878BE"/>
              </a:solidFill>
            </a:endParaRPr>
          </a:p>
        </p:txBody>
      </p:sp>
      <p:sp>
        <p:nvSpPr>
          <p:cNvPr id="21" name="Shape 250"/>
          <p:cNvSpPr/>
          <p:nvPr/>
        </p:nvSpPr>
        <p:spPr>
          <a:xfrm>
            <a:off x="3308775" y="2124394"/>
            <a:ext cx="2993682" cy="254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1002" tIns="21002" rIns="21002" bIns="21002"/>
          <a:lstStyle/>
          <a:p>
            <a:pPr marL="0" marR="0" lvl="0" indent="0" algn="l" defTabSz="755988" rtl="0" eaLnBrk="1" fontAlgn="auto" latinLnBrk="0" hangingPunct="1">
              <a:lnSpc>
                <a:spcPct val="100000"/>
              </a:lnSpc>
              <a:spcBef>
                <a:spcPts val="1240"/>
              </a:spcBef>
              <a:spcAft>
                <a:spcPts val="124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92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andex Sans Text Light" panose="02000000000000000000" pitchFamily="2" charset="-52"/>
                <a:ea typeface="+mn-ea"/>
                <a:cs typeface="+mn-cs"/>
              </a:rPr>
              <a:t>Для расстановки акцентов пользуйтесь встроенными в шаблон стилями шрифтов:</a:t>
            </a:r>
          </a:p>
          <a:p>
            <a:pPr marL="0" marR="0" lvl="1" indent="-297648" algn="l" defTabSz="7887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C00"/>
              </a:buClr>
              <a:buSzPct val="120000"/>
              <a:buFont typeface="Impact" panose="020B0806030902050204" pitchFamily="34" charset="0"/>
              <a:buChar char="▌"/>
              <a:tabLst/>
              <a:defRPr/>
            </a:pPr>
            <a:r>
              <a:rPr kumimoji="0" lang="ru-RU" sz="992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andex Sans Text Regular" pitchFamily="2" charset="-52"/>
                <a:ea typeface="+mn-ea"/>
                <a:cs typeface="+mn-cs"/>
              </a:rPr>
              <a:t>Для выделения ключевой мысли </a:t>
            </a:r>
          </a:p>
          <a:p>
            <a:pPr marL="0" marR="0" lvl="1" indent="-297648" algn="l" defTabSz="7887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C00"/>
              </a:buClr>
              <a:buSzPct val="120000"/>
              <a:buFont typeface="Impact" panose="020B0806030902050204" pitchFamily="34" charset="0"/>
              <a:buChar char="▌"/>
              <a:tabLst/>
              <a:defRPr/>
            </a:pPr>
            <a:r>
              <a:rPr kumimoji="0" lang="ru-RU" sz="992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andex Sans Text Regular" pitchFamily="2" charset="-52"/>
                <a:ea typeface="+mn-ea"/>
                <a:cs typeface="+mn-cs"/>
              </a:rPr>
              <a:t>выделите абзац текста и нажмите </a:t>
            </a:r>
          </a:p>
          <a:p>
            <a:pPr marL="0" marR="0" lvl="1" indent="-297648" algn="l" defTabSz="7887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C00"/>
              </a:buClr>
              <a:buSzPct val="120000"/>
              <a:buFont typeface="Impact" panose="020B0806030902050204" pitchFamily="34" charset="0"/>
              <a:buChar char="▌"/>
              <a:tabLst/>
              <a:defRPr/>
            </a:pPr>
            <a:r>
              <a:rPr kumimoji="0" lang="ru-RU" sz="992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andex Sans Text Regular" pitchFamily="2" charset="-52"/>
                <a:ea typeface="+mn-ea"/>
                <a:cs typeface="+mn-cs"/>
              </a:rPr>
              <a:t>клавишу </a:t>
            </a:r>
            <a:r>
              <a:rPr kumimoji="0" lang="ru-RU" sz="992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andex Sans Text Regular" pitchFamily="2" charset="-52"/>
                <a:ea typeface="+mn-ea"/>
                <a:cs typeface="+mn-cs"/>
              </a:rPr>
              <a:t>Tab</a:t>
            </a:r>
            <a:r>
              <a:rPr kumimoji="0" lang="ru-RU" sz="992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andex Sans Text Regular" pitchFamily="2" charset="-52"/>
                <a:ea typeface="+mn-ea"/>
                <a:cs typeface="+mn-cs"/>
              </a:rPr>
              <a:t>, а чтобы  жёлтая линия </a:t>
            </a:r>
          </a:p>
          <a:p>
            <a:pPr marL="0" marR="0" lvl="1" indent="-297648" algn="l" defTabSz="7887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C00"/>
              </a:buClr>
              <a:buSzPct val="120000"/>
              <a:buFont typeface="Impact" panose="020B0806030902050204" pitchFamily="34" charset="0"/>
              <a:buChar char="▌"/>
              <a:tabLst/>
              <a:defRPr/>
            </a:pPr>
            <a:r>
              <a:rPr kumimoji="0" lang="ru-RU" sz="992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andex Sans Text Regular" pitchFamily="2" charset="-52"/>
                <a:ea typeface="+mn-ea"/>
                <a:cs typeface="+mn-cs"/>
              </a:rPr>
              <a:t>не разрывалась, переносите текст </a:t>
            </a:r>
          </a:p>
          <a:p>
            <a:pPr marL="0" marR="0" lvl="1" indent="-297648" algn="l" defTabSz="7887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C00"/>
              </a:buClr>
              <a:buSzPct val="120000"/>
              <a:buFont typeface="Impact" panose="020B0806030902050204" pitchFamily="34" charset="0"/>
              <a:buChar char="▌"/>
              <a:tabLst/>
              <a:defRPr/>
            </a:pPr>
            <a:r>
              <a:rPr kumimoji="0" lang="ru-RU" sz="992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andex Sans Text Regular" pitchFamily="2" charset="-52"/>
                <a:ea typeface="+mn-ea"/>
                <a:cs typeface="+mn-cs"/>
              </a:rPr>
              <a:t>на следующую строку нажатием </a:t>
            </a:r>
          </a:p>
          <a:p>
            <a:pPr marL="0" marR="0" lvl="1" indent="-297648" algn="l" defTabSz="7887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C00"/>
              </a:buClr>
              <a:buSzPct val="120000"/>
              <a:buFont typeface="Impact" panose="020B0806030902050204" pitchFamily="34" charset="0"/>
              <a:buChar char="▌"/>
              <a:tabLst/>
              <a:defRPr/>
            </a:pPr>
            <a:r>
              <a:rPr kumimoji="0" lang="ru-RU" sz="992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andex Sans Text Regular" pitchFamily="2" charset="-52"/>
                <a:ea typeface="+mn-ea"/>
                <a:cs typeface="+mn-cs"/>
              </a:rPr>
              <a:t>клавиши </a:t>
            </a:r>
            <a:r>
              <a:rPr kumimoji="0" lang="ru-RU" sz="992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andex Sans Text Regular" pitchFamily="2" charset="-52"/>
                <a:ea typeface="+mn-ea"/>
                <a:cs typeface="+mn-cs"/>
              </a:rPr>
              <a:t>Enter</a:t>
            </a:r>
            <a:endParaRPr kumimoji="0" lang="en-US" sz="1488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Yandex Sans Text Regular" pitchFamily="2" charset="-52"/>
              <a:ea typeface="+mn-ea"/>
              <a:cs typeface="+mn-cs"/>
            </a:endParaRPr>
          </a:p>
          <a:p>
            <a:pPr marL="625061" marR="0" lvl="2" indent="-297648" algn="l" defTabSz="755988" rtl="0" eaLnBrk="1" fontAlgn="auto" latinLnBrk="0" hangingPunct="1">
              <a:lnSpc>
                <a:spcPct val="100000"/>
              </a:lnSpc>
              <a:spcBef>
                <a:spcPts val="1240"/>
              </a:spcBef>
              <a:spcAft>
                <a:spcPts val="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pPr>
            <a:r>
              <a:rPr kumimoji="0" lang="ru-RU" sz="992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andex Sans Text Light" panose="02000000000000000000" pitchFamily="2" charset="-52"/>
                <a:ea typeface="+mn-ea"/>
                <a:cs typeface="+mn-cs"/>
              </a:rPr>
              <a:t>Для создания маркированного списка выделите текст и дважды нажмите клавишу </a:t>
            </a:r>
            <a:r>
              <a:rPr kumimoji="0" lang="ru-RU" sz="992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andex Sans Text Light" panose="02000000000000000000" pitchFamily="2" charset="-52"/>
                <a:ea typeface="+mn-ea"/>
                <a:cs typeface="+mn-cs"/>
              </a:rPr>
              <a:t>Tab</a:t>
            </a:r>
            <a:endParaRPr kumimoji="0" lang="ru-RU" sz="992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Yandex Sans Text Light" panose="02000000000000000000" pitchFamily="2" charset="-52"/>
              <a:ea typeface="+mn-ea"/>
              <a:cs typeface="+mn-cs"/>
            </a:endParaRPr>
          </a:p>
          <a:p>
            <a:pPr marL="625061" marR="0" lvl="3" indent="-297648" algn="l" defTabSz="755988" rtl="0" eaLnBrk="1" fontAlgn="auto" latinLnBrk="0" hangingPunct="1">
              <a:lnSpc>
                <a:spcPct val="100000"/>
              </a:lnSpc>
              <a:spcBef>
                <a:spcPts val="1240"/>
              </a:spcBef>
              <a:spcAft>
                <a:spcPts val="124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ru-RU" sz="992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andex Sans Text Light" panose="02000000000000000000" pitchFamily="2" charset="-52"/>
                <a:ea typeface="+mn-ea"/>
                <a:cs typeface="+mn-cs"/>
              </a:rPr>
              <a:t>Для создания нумерованного списка выделите текст и трижды нажмите клавишу </a:t>
            </a:r>
            <a:r>
              <a:rPr kumimoji="0" lang="ru-RU" sz="992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andex Sans Text Light" panose="02000000000000000000" pitchFamily="2" charset="-52"/>
                <a:ea typeface="+mn-ea"/>
                <a:cs typeface="+mn-cs"/>
              </a:rPr>
              <a:t>Tab</a:t>
            </a:r>
            <a:endParaRPr kumimoji="0" lang="ru-RU" sz="99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Yandex Sans Text Light" panose="02000000000000000000" pitchFamily="2" charset="-52"/>
              <a:ea typeface="+mn-ea"/>
              <a:cs typeface="+mn-cs"/>
            </a:endParaRPr>
          </a:p>
        </p:txBody>
      </p:sp>
      <p:sp>
        <p:nvSpPr>
          <p:cNvPr id="17" name="Shape 238"/>
          <p:cNvSpPr/>
          <p:nvPr/>
        </p:nvSpPr>
        <p:spPr>
          <a:xfrm>
            <a:off x="6617994" y="2348929"/>
            <a:ext cx="1104376" cy="1952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1002" tIns="21002" rIns="21002" bIns="21002"/>
          <a:lstStyle/>
          <a:p>
            <a:pPr>
              <a:tabLst>
                <a:tab pos="2283828" algn="l"/>
              </a:tabLst>
              <a:defRPr sz="2400" baseline="0"/>
            </a:pPr>
            <a:r>
              <a:rPr lang="en-US" sz="992" dirty="0" smtClean="0">
                <a:solidFill>
                  <a:srgbClr val="3878BE"/>
                </a:solidFill>
                <a:hlinkClick r:id="rId4"/>
              </a:rPr>
              <a:t>iStockphoto.com</a:t>
            </a:r>
            <a:r>
              <a:rPr lang="ru-RU" sz="992" dirty="0" smtClean="0">
                <a:solidFill>
                  <a:srgbClr val="3878BE"/>
                </a:solidFill>
              </a:rPr>
              <a:t> </a:t>
            </a:r>
            <a:endParaRPr lang="ru-RU" sz="992" dirty="0">
              <a:solidFill>
                <a:schemeClr val="accent1"/>
              </a:solidFill>
            </a:endParaRPr>
          </a:p>
        </p:txBody>
      </p:sp>
      <p:grpSp>
        <p:nvGrpSpPr>
          <p:cNvPr id="18" name="Группа 17"/>
          <p:cNvGrpSpPr/>
          <p:nvPr/>
        </p:nvGrpSpPr>
        <p:grpSpPr>
          <a:xfrm>
            <a:off x="781070" y="1374042"/>
            <a:ext cx="8867667" cy="2603033"/>
            <a:chOff x="1889206" y="3323550"/>
            <a:chExt cx="21448582" cy="6296249"/>
          </a:xfrm>
        </p:grpSpPr>
        <p:sp>
          <p:nvSpPr>
            <p:cNvPr id="19" name="Shape 238"/>
            <p:cNvSpPr/>
            <p:nvPr/>
          </p:nvSpPr>
          <p:spPr>
            <a:xfrm>
              <a:off x="16033262" y="6983673"/>
              <a:ext cx="6996736" cy="95698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50800" tIns="50800" rIns="50800" bIns="50800"/>
            <a:lstStyle/>
            <a:p>
              <a:pPr>
                <a:tabLst>
                  <a:tab pos="2283828" algn="l"/>
                </a:tabLst>
                <a:defRPr sz="2400" baseline="0"/>
              </a:pPr>
              <a:r>
                <a:rPr lang="ru-RU" sz="992" dirty="0" smtClean="0">
                  <a:solidFill>
                    <a:schemeClr val="tx1"/>
                  </a:solidFill>
                </a:rPr>
                <a:t>      </a:t>
              </a:r>
              <a:r>
                <a:rPr lang="en-US" sz="992" dirty="0" smtClean="0">
                  <a:solidFill>
                    <a:schemeClr val="tx1"/>
                  </a:solidFill>
                  <a:hlinkClick r:id="rId5"/>
                </a:rPr>
                <a:t>https://wiki.yandex-team.ru/presentation/</a:t>
              </a:r>
              <a:r>
                <a:rPr lang="ru-RU" sz="992" dirty="0" smtClean="0">
                  <a:solidFill>
                    <a:schemeClr val="tx1"/>
                  </a:solidFill>
                  <a:hlinkClick r:id="rId5"/>
                </a:rPr>
                <a:t/>
              </a:r>
              <a:br>
                <a:rPr lang="ru-RU" sz="992" dirty="0" smtClean="0">
                  <a:solidFill>
                    <a:schemeClr val="tx1"/>
                  </a:solidFill>
                  <a:hlinkClick r:id="rId5"/>
                </a:rPr>
              </a:br>
              <a:r>
                <a:rPr lang="en-US" sz="992" dirty="0" smtClean="0">
                  <a:solidFill>
                    <a:schemeClr val="tx1"/>
                  </a:solidFill>
                  <a:hlinkClick r:id="rId5"/>
                </a:rPr>
                <a:t>Kak-sdelat-krasivo/</a:t>
              </a:r>
              <a:endParaRPr sz="992" dirty="0">
                <a:solidFill>
                  <a:schemeClr val="tx1"/>
                </a:solidFill>
              </a:endParaRPr>
            </a:p>
          </p:txBody>
        </p:sp>
        <p:sp>
          <p:nvSpPr>
            <p:cNvPr id="20" name="Shape 250"/>
            <p:cNvSpPr/>
            <p:nvPr/>
          </p:nvSpPr>
          <p:spPr>
            <a:xfrm>
              <a:off x="1889206" y="6701401"/>
              <a:ext cx="5342400" cy="73290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50800" tIns="50800" rIns="50800" bIns="50800"/>
            <a:lstStyle/>
            <a:p>
              <a:pPr>
                <a:lnSpc>
                  <a:spcPct val="110000"/>
                </a:lnSpc>
                <a:spcBef>
                  <a:spcPts val="0"/>
                </a:spcBef>
                <a:tabLst>
                  <a:tab pos="2283828" algn="l"/>
                </a:tabLst>
                <a:defRPr sz="2400" baseline="0">
                  <a:latin typeface="Yandex Sans Text Regular"/>
                  <a:ea typeface="Yandex Sans Text Regular"/>
                  <a:cs typeface="Yandex Sans Text Regular"/>
                  <a:sym typeface="Yandex Sans Text Regular"/>
                </a:defRPr>
              </a:pPr>
              <a:r>
                <a:rPr lang="en-US" sz="992" dirty="0" smtClean="0">
                  <a:solidFill>
                    <a:srgbClr val="3878BE"/>
                  </a:solidFill>
                  <a:hlinkClick r:id="rId6"/>
                </a:rPr>
                <a:t>https://</a:t>
              </a:r>
              <a:r>
                <a:rPr lang="en-US" sz="992" dirty="0" err="1" smtClean="0">
                  <a:solidFill>
                    <a:srgbClr val="3878BE"/>
                  </a:solidFill>
                  <a:hlinkClick r:id="rId6"/>
                </a:rPr>
                <a:t>yadi.sk</a:t>
              </a:r>
              <a:r>
                <a:rPr lang="en-US" sz="992" dirty="0" smtClean="0">
                  <a:solidFill>
                    <a:srgbClr val="3878BE"/>
                  </a:solidFill>
                  <a:hlinkClick r:id="rId6"/>
                </a:rPr>
                <a:t>/d/</a:t>
              </a:r>
              <a:r>
                <a:rPr lang="en-US" sz="992" dirty="0" err="1" smtClean="0">
                  <a:solidFill>
                    <a:srgbClr val="3878BE"/>
                  </a:solidFill>
                  <a:hlinkClick r:id="rId6"/>
                </a:rPr>
                <a:t>GPDyRyOPxejmK</a:t>
              </a:r>
              <a:endParaRPr sz="992" dirty="0">
                <a:solidFill>
                  <a:srgbClr val="3878BE"/>
                </a:solidFill>
              </a:endParaRPr>
            </a:p>
          </p:txBody>
        </p:sp>
        <p:sp>
          <p:nvSpPr>
            <p:cNvPr id="22" name="Shape 238"/>
            <p:cNvSpPr/>
            <p:nvPr/>
          </p:nvSpPr>
          <p:spPr>
            <a:xfrm>
              <a:off x="16388806" y="8292875"/>
              <a:ext cx="2671199" cy="47219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50800" tIns="50800" rIns="50800" bIns="50800"/>
            <a:lstStyle/>
            <a:p>
              <a:pPr>
                <a:tabLst>
                  <a:tab pos="2283828" algn="l"/>
                </a:tabLst>
                <a:defRPr sz="2400" baseline="0"/>
              </a:pPr>
              <a:r>
                <a:rPr lang="en-US" sz="992" dirty="0" smtClean="0">
                  <a:solidFill>
                    <a:srgbClr val="3878BE"/>
                  </a:solidFill>
                  <a:hlinkClick r:id="rId7"/>
                </a:rPr>
                <a:t>presentation</a:t>
              </a:r>
              <a:r>
                <a:rPr lang="en-US" sz="992" dirty="0">
                  <a:solidFill>
                    <a:srgbClr val="3878BE"/>
                  </a:solidFill>
                  <a:hlinkClick r:id="rId7"/>
                </a:rPr>
                <a:t>@</a:t>
              </a:r>
              <a:endParaRPr lang="en-US" sz="992" dirty="0">
                <a:solidFill>
                  <a:srgbClr val="3878BE"/>
                </a:solidFill>
              </a:endParaRPr>
            </a:p>
            <a:p>
              <a:pPr>
                <a:tabLst>
                  <a:tab pos="2283828" algn="l"/>
                </a:tabLst>
                <a:defRPr sz="2400" baseline="0"/>
              </a:pPr>
              <a:r>
                <a:rPr lang="ru-RU" sz="992" dirty="0" smtClean="0">
                  <a:solidFill>
                    <a:srgbClr val="3878BE"/>
                  </a:solidFill>
                </a:rPr>
                <a:t>  </a:t>
              </a:r>
              <a:endParaRPr lang="ru-RU" sz="992" dirty="0">
                <a:solidFill>
                  <a:schemeClr val="accent1"/>
                </a:solidFill>
              </a:endParaRPr>
            </a:p>
          </p:txBody>
        </p:sp>
        <p:sp>
          <p:nvSpPr>
            <p:cNvPr id="23" name="Shape 238"/>
            <p:cNvSpPr/>
            <p:nvPr/>
          </p:nvSpPr>
          <p:spPr>
            <a:xfrm>
              <a:off x="18296806" y="9147600"/>
              <a:ext cx="2671199" cy="47219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50800" tIns="50800" rIns="50800" bIns="50800"/>
            <a:lstStyle/>
            <a:p>
              <a:pPr>
                <a:tabLst>
                  <a:tab pos="2283828" algn="l"/>
                </a:tabLst>
                <a:defRPr sz="2400" baseline="0"/>
              </a:pPr>
              <a:r>
                <a:rPr lang="en-US" sz="992" dirty="0" smtClean="0">
                  <a:solidFill>
                    <a:srgbClr val="3878BE"/>
                  </a:solidFill>
                  <a:hlinkClick r:id="rId7"/>
                </a:rPr>
                <a:t>prescheck@</a:t>
              </a:r>
              <a:endParaRPr lang="en-US" sz="992" dirty="0" smtClean="0">
                <a:solidFill>
                  <a:srgbClr val="3878BE"/>
                </a:solidFill>
              </a:endParaRPr>
            </a:p>
            <a:p>
              <a:pPr>
                <a:tabLst>
                  <a:tab pos="2283828" algn="l"/>
                </a:tabLst>
                <a:defRPr sz="2400" baseline="0"/>
              </a:pPr>
              <a:r>
                <a:rPr lang="ru-RU" sz="992" dirty="0" smtClean="0">
                  <a:solidFill>
                    <a:srgbClr val="3878BE"/>
                  </a:solidFill>
                </a:rPr>
                <a:t>  </a:t>
              </a:r>
              <a:endParaRPr lang="ru-RU" sz="992" dirty="0">
                <a:solidFill>
                  <a:schemeClr val="accent1"/>
                </a:solidFill>
              </a:endParaRPr>
            </a:p>
          </p:txBody>
        </p:sp>
        <p:sp>
          <p:nvSpPr>
            <p:cNvPr id="24" name="Shape 238"/>
            <p:cNvSpPr/>
            <p:nvPr/>
          </p:nvSpPr>
          <p:spPr>
            <a:xfrm>
              <a:off x="16414862" y="3323550"/>
              <a:ext cx="5697944" cy="56265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50800" tIns="50800" rIns="50800" bIns="50800"/>
            <a:lstStyle/>
            <a:p>
              <a:pPr>
                <a:tabLst>
                  <a:tab pos="2283828" algn="l"/>
                </a:tabLst>
                <a:defRPr sz="2400" baseline="0"/>
              </a:pPr>
              <a:r>
                <a:rPr lang="en-US" sz="992" dirty="0" smtClean="0">
                  <a:hlinkClick r:id="rId8"/>
                </a:rPr>
                <a:t>patterns.yandex-team.ru/presentations</a:t>
              </a:r>
              <a:endParaRPr lang="en-US" sz="992" dirty="0"/>
            </a:p>
            <a:p>
              <a:pPr>
                <a:tabLst>
                  <a:tab pos="2283828" algn="l"/>
                </a:tabLst>
                <a:defRPr sz="2400" baseline="0"/>
              </a:pPr>
              <a:endParaRPr lang="ru-RU" sz="992" dirty="0">
                <a:solidFill>
                  <a:schemeClr val="accent1"/>
                </a:solidFill>
              </a:endParaRPr>
            </a:p>
          </p:txBody>
        </p:sp>
        <p:sp>
          <p:nvSpPr>
            <p:cNvPr id="25" name="Shape 238"/>
            <p:cNvSpPr/>
            <p:nvPr/>
          </p:nvSpPr>
          <p:spPr>
            <a:xfrm>
              <a:off x="16007207" y="4234173"/>
              <a:ext cx="5511688" cy="56265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50800" tIns="50800" rIns="50800" bIns="50800"/>
            <a:lstStyle/>
            <a:p>
              <a:pPr>
                <a:lnSpc>
                  <a:spcPct val="100000"/>
                </a:lnSpc>
                <a:spcBef>
                  <a:spcPts val="0"/>
                </a:spcBef>
                <a:tabLst>
                  <a:tab pos="2283828" algn="l"/>
                </a:tabLst>
                <a:defRPr sz="2400" baseline="0"/>
              </a:pPr>
              <a:r>
                <a:rPr lang="en-US" sz="992" dirty="0">
                  <a:solidFill>
                    <a:srgbClr val="3878BE"/>
                  </a:solidFill>
                  <a:hlinkClick r:id="rId9"/>
                </a:rPr>
                <a:t>https://</a:t>
              </a:r>
              <a:r>
                <a:rPr lang="en-US" sz="992" dirty="0" smtClean="0">
                  <a:solidFill>
                    <a:srgbClr val="3878BE"/>
                  </a:solidFill>
                  <a:hlinkClick r:id="rId9"/>
                </a:rPr>
                <a:t>yadi.sk/d/ZpB_978TwmoNY</a:t>
              </a:r>
              <a:endParaRPr lang="ru-RU" sz="992" dirty="0">
                <a:solidFill>
                  <a:srgbClr val="3878BE"/>
                </a:solidFill>
              </a:endParaRPr>
            </a:p>
          </p:txBody>
        </p:sp>
        <p:sp>
          <p:nvSpPr>
            <p:cNvPr id="26" name="Shape 238"/>
            <p:cNvSpPr/>
            <p:nvPr/>
          </p:nvSpPr>
          <p:spPr>
            <a:xfrm>
              <a:off x="18425612" y="4788600"/>
              <a:ext cx="4912176" cy="56265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50800" tIns="50800" rIns="50800" bIns="50800"/>
            <a:lstStyle/>
            <a:p>
              <a:pPr>
                <a:tabLst>
                  <a:tab pos="2283828" algn="l"/>
                </a:tabLst>
                <a:defRPr sz="2400" baseline="0"/>
              </a:pPr>
              <a:r>
                <a:rPr lang="en-US" sz="992" dirty="0" smtClean="0">
                  <a:solidFill>
                    <a:schemeClr val="accent1"/>
                  </a:solidFill>
                  <a:hlinkClick r:id="rId10"/>
                </a:rPr>
                <a:t>https://</a:t>
              </a:r>
              <a:r>
                <a:rPr lang="en-US" sz="992" dirty="0" err="1" smtClean="0">
                  <a:solidFill>
                    <a:schemeClr val="accent1"/>
                  </a:solidFill>
                  <a:hlinkClick r:id="rId10"/>
                </a:rPr>
                <a:t>yadi.sk</a:t>
              </a:r>
              <a:r>
                <a:rPr lang="en-US" sz="992" dirty="0" smtClean="0">
                  <a:solidFill>
                    <a:schemeClr val="accent1"/>
                  </a:solidFill>
                  <a:hlinkClick r:id="rId10"/>
                </a:rPr>
                <a:t>/d/</a:t>
              </a:r>
              <a:r>
                <a:rPr lang="en-US" sz="992" dirty="0" err="1" smtClean="0">
                  <a:solidFill>
                    <a:schemeClr val="accent1"/>
                  </a:solidFill>
                  <a:hlinkClick r:id="rId10"/>
                </a:rPr>
                <a:t>YqwObUZxxesAJ</a:t>
              </a:r>
              <a:endParaRPr lang="ru-RU" sz="992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27" name="Группа 26"/>
          <p:cNvGrpSpPr/>
          <p:nvPr/>
        </p:nvGrpSpPr>
        <p:grpSpPr>
          <a:xfrm>
            <a:off x="1855778" y="3665658"/>
            <a:ext cx="477006" cy="561804"/>
            <a:chOff x="4479985" y="8800385"/>
            <a:chExt cx="1153753" cy="1358900"/>
          </a:xfrm>
        </p:grpSpPr>
        <p:pic>
          <p:nvPicPr>
            <p:cNvPr id="28" name="Изображение 27"/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64"/>
            <a:stretch/>
          </p:blipFill>
          <p:spPr>
            <a:xfrm>
              <a:off x="4479985" y="8800385"/>
              <a:ext cx="1153753" cy="1358900"/>
            </a:xfrm>
            <a:prstGeom prst="rect">
              <a:avLst/>
            </a:prstGeom>
          </p:spPr>
        </p:pic>
        <p:sp>
          <p:nvSpPr>
            <p:cNvPr id="29" name="Прямоугольник 28"/>
            <p:cNvSpPr/>
            <p:nvPr/>
          </p:nvSpPr>
          <p:spPr>
            <a:xfrm>
              <a:off x="5322406" y="8856452"/>
              <a:ext cx="273262" cy="776377"/>
            </a:xfrm>
            <a:prstGeom prst="rect">
              <a:avLst/>
            </a:prstGeom>
            <a:noFill/>
            <a:ln w="190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744" dirty="0" err="1" smtClean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552359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Ноутбу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560" y="315030"/>
            <a:ext cx="9149944" cy="624811"/>
          </a:xfrm>
          <a:prstGeom prst="rect">
            <a:avLst/>
          </a:prstGeo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8A58CD2-04C3-4988-986E-F5BADD1BC1A0}" type="slidenum">
              <a:rPr lang="en-US" smtClean="0"/>
              <a:t>‹#›</a:t>
            </a:fld>
            <a:endParaRPr lang="en-US"/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2792449" y="1666167"/>
            <a:ext cx="4535012" cy="2825798"/>
          </a:xfrm>
          <a:noFill/>
        </p:spPr>
        <p:txBody>
          <a:bodyPr/>
          <a:lstStyle>
            <a:lvl1pPr algn="ctr">
              <a:defRPr b="0" i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en-US" dirty="0" smtClean="0"/>
              <a:t>JPG, PNG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069908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ланшеты iPad и Andro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560" y="315030"/>
            <a:ext cx="9149944" cy="624811"/>
          </a:xfrm>
          <a:prstGeom prst="rect">
            <a:avLst/>
          </a:prstGeo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8A58CD2-04C3-4988-986E-F5BADD1BC1A0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Рисунок 4"/>
          <p:cNvSpPr>
            <a:spLocks noGrp="1"/>
          </p:cNvSpPr>
          <p:nvPr>
            <p:ph type="pic" sz="quarter" idx="16" hasCustomPrompt="1"/>
          </p:nvPr>
        </p:nvSpPr>
        <p:spPr>
          <a:xfrm>
            <a:off x="2375032" y="1679650"/>
            <a:ext cx="2183783" cy="2919054"/>
          </a:xfrm>
          <a:noFill/>
        </p:spPr>
        <p:txBody>
          <a:bodyPr/>
          <a:lstStyle>
            <a:lvl1pPr algn="ctr">
              <a:defRPr b="0" i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en-US" dirty="0" smtClean="0"/>
              <a:t>JPG, PNG</a:t>
            </a:r>
            <a:endParaRPr lang="ru-RU" dirty="0"/>
          </a:p>
        </p:txBody>
      </p:sp>
      <p:sp>
        <p:nvSpPr>
          <p:cNvPr id="13" name="Рисунок 4"/>
          <p:cNvSpPr>
            <a:spLocks noGrp="1"/>
          </p:cNvSpPr>
          <p:nvPr>
            <p:ph type="pic" sz="quarter" idx="17" hasCustomPrompt="1"/>
          </p:nvPr>
        </p:nvSpPr>
        <p:spPr>
          <a:xfrm>
            <a:off x="5644035" y="1694594"/>
            <a:ext cx="1739021" cy="2904111"/>
          </a:xfrm>
          <a:noFill/>
        </p:spPr>
        <p:txBody>
          <a:bodyPr/>
          <a:lstStyle>
            <a:lvl1pPr algn="ctr">
              <a:defRPr b="0" i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en-US" dirty="0" smtClean="0"/>
              <a:t>JPG, PNG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391672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мартфоны iPhone 6 и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560" y="315030"/>
            <a:ext cx="9149944" cy="624811"/>
          </a:xfrm>
          <a:prstGeom prst="rect">
            <a:avLst/>
          </a:prstGeo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8A58CD2-04C3-4988-986E-F5BADD1BC1A0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Рисунок 4"/>
          <p:cNvSpPr>
            <a:spLocks noGrp="1"/>
          </p:cNvSpPr>
          <p:nvPr>
            <p:ph type="pic" sz="quarter" idx="16" hasCustomPrompt="1"/>
          </p:nvPr>
        </p:nvSpPr>
        <p:spPr>
          <a:xfrm>
            <a:off x="3307038" y="2190505"/>
            <a:ext cx="1303980" cy="2345935"/>
          </a:xfrm>
          <a:noFill/>
        </p:spPr>
        <p:txBody>
          <a:bodyPr/>
          <a:lstStyle>
            <a:lvl1pPr algn="ctr">
              <a:defRPr b="0" i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en-US" dirty="0" smtClean="0"/>
              <a:t>JPG, PNG</a:t>
            </a:r>
            <a:endParaRPr lang="ru-RU" dirty="0"/>
          </a:p>
        </p:txBody>
      </p:sp>
      <p:sp>
        <p:nvSpPr>
          <p:cNvPr id="13" name="Рисунок 4"/>
          <p:cNvSpPr>
            <a:spLocks noGrp="1"/>
          </p:cNvSpPr>
          <p:nvPr>
            <p:ph type="pic" sz="quarter" idx="18" hasCustomPrompt="1"/>
          </p:nvPr>
        </p:nvSpPr>
        <p:spPr>
          <a:xfrm>
            <a:off x="5473518" y="1738348"/>
            <a:ext cx="1568869" cy="2798092"/>
          </a:xfrm>
          <a:noFill/>
        </p:spPr>
        <p:txBody>
          <a:bodyPr/>
          <a:lstStyle>
            <a:lvl1pPr algn="ctr">
              <a:defRPr b="0" i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en-US" dirty="0" smtClean="0"/>
              <a:t>JPG, PNG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833965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мартфоны Android и Window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Рисунок 4"/>
          <p:cNvSpPr>
            <a:spLocks noGrp="1"/>
          </p:cNvSpPr>
          <p:nvPr>
            <p:ph type="pic" sz="quarter" idx="16" hasCustomPrompt="1"/>
          </p:nvPr>
        </p:nvSpPr>
        <p:spPr>
          <a:xfrm>
            <a:off x="1870164" y="2145402"/>
            <a:ext cx="1448804" cy="2391037"/>
          </a:xfrm>
          <a:noFill/>
        </p:spPr>
        <p:txBody>
          <a:bodyPr/>
          <a:lstStyle>
            <a:lvl1pPr algn="ctr">
              <a:defRPr b="0" i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en-US" dirty="0" smtClean="0"/>
              <a:t>JPG, PNG</a:t>
            </a:r>
            <a:endParaRPr lang="ru-RU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560" y="315030"/>
            <a:ext cx="9149944" cy="624811"/>
          </a:xfrm>
          <a:prstGeom prst="rect">
            <a:avLst/>
          </a:prstGeo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8A58CD2-04C3-4988-986E-F5BADD1BC1A0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Рисунок 4"/>
          <p:cNvSpPr>
            <a:spLocks noGrp="1"/>
          </p:cNvSpPr>
          <p:nvPr>
            <p:ph type="pic" sz="quarter" idx="18" hasCustomPrompt="1"/>
          </p:nvPr>
        </p:nvSpPr>
        <p:spPr>
          <a:xfrm>
            <a:off x="4215592" y="1676200"/>
            <a:ext cx="1626320" cy="2874505"/>
          </a:xfrm>
          <a:noFill/>
        </p:spPr>
        <p:txBody>
          <a:bodyPr/>
          <a:lstStyle>
            <a:lvl1pPr algn="ctr">
              <a:defRPr b="0" i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en-US" dirty="0" smtClean="0"/>
              <a:t>JPG, PNG</a:t>
            </a:r>
            <a:endParaRPr lang="ru-RU" dirty="0"/>
          </a:p>
        </p:txBody>
      </p:sp>
      <p:sp>
        <p:nvSpPr>
          <p:cNvPr id="11" name="Рисунок 4"/>
          <p:cNvSpPr>
            <a:spLocks noGrp="1"/>
          </p:cNvSpPr>
          <p:nvPr>
            <p:ph type="pic" sz="quarter" idx="20" hasCustomPrompt="1"/>
          </p:nvPr>
        </p:nvSpPr>
        <p:spPr>
          <a:xfrm>
            <a:off x="6807491" y="1768739"/>
            <a:ext cx="1535110" cy="2603885"/>
          </a:xfrm>
          <a:noFill/>
        </p:spPr>
        <p:txBody>
          <a:bodyPr/>
          <a:lstStyle>
            <a:lvl1pPr algn="ctr">
              <a:defRPr b="0" i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en-US" dirty="0" smtClean="0"/>
              <a:t>JPG, PNG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117341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Браузе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8A58CD2-04C3-4988-986E-F5BADD1BC1A0}" type="slidenum">
              <a:rPr lang="en-US" smtClean="0"/>
              <a:t>‹#›</a:t>
            </a:fld>
            <a:endParaRPr lang="en-US"/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424944" y="671857"/>
            <a:ext cx="9232006" cy="4245712"/>
          </a:xfrm>
          <a:noFill/>
        </p:spPr>
        <p:txBody>
          <a:bodyPr/>
          <a:lstStyle>
            <a:lvl1pPr algn="ctr">
              <a:defRPr b="0" i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en-US" dirty="0" smtClean="0"/>
              <a:t>JPG, PNG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736278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итульный слайд 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Изображение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5912" y="840606"/>
            <a:ext cx="946552" cy="36272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260161" y="1260122"/>
            <a:ext cx="7573149" cy="2997240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ts val="5788"/>
              </a:lnSpc>
              <a:defRPr sz="4960" baseline="0">
                <a:latin typeface="Yandex Sans Text Light" panose="02000000000000000000" pitchFamily="2" charset="-52"/>
              </a:defRPr>
            </a:lvl1pPr>
          </a:lstStyle>
          <a:p>
            <a:r>
              <a:rPr lang="ru-RU" dirty="0" smtClean="0"/>
              <a:t>Название презентации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260161" y="4413053"/>
            <a:ext cx="7566950" cy="473203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1984"/>
            </a:lvl1pPr>
            <a:lvl2pPr marL="377994" indent="0" algn="ctr">
              <a:buNone/>
              <a:defRPr sz="1654"/>
            </a:lvl2pPr>
            <a:lvl3pPr marL="755988" indent="0" algn="ctr">
              <a:buNone/>
              <a:defRPr sz="1488"/>
            </a:lvl3pPr>
            <a:lvl4pPr marL="1133982" indent="0" algn="ctr">
              <a:buNone/>
              <a:defRPr sz="1323"/>
            </a:lvl4pPr>
            <a:lvl5pPr marL="1511976" indent="0" algn="ctr">
              <a:buNone/>
              <a:defRPr sz="1323"/>
            </a:lvl5pPr>
            <a:lvl6pPr marL="1889970" indent="0" algn="ctr">
              <a:buNone/>
              <a:defRPr sz="1323"/>
            </a:lvl6pPr>
            <a:lvl7pPr marL="2267964" indent="0" algn="ctr">
              <a:buNone/>
              <a:defRPr sz="1323"/>
            </a:lvl7pPr>
            <a:lvl8pPr marL="2645958" indent="0" algn="ctr">
              <a:buNone/>
              <a:defRPr sz="1323"/>
            </a:lvl8pPr>
            <a:lvl9pPr marL="3023952" indent="0" algn="ctr">
              <a:buNone/>
              <a:defRPr sz="1323"/>
            </a:lvl9pPr>
          </a:lstStyle>
          <a:p>
            <a:r>
              <a:rPr lang="ru-RU" dirty="0" smtClean="0"/>
              <a:t>Имя и Фамилия, должность</a:t>
            </a:r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5674" y="811735"/>
            <a:ext cx="631354" cy="408187"/>
          </a:xfrm>
          <a:prstGeom prst="rect">
            <a:avLst/>
          </a:prstGeom>
        </p:spPr>
      </p:pic>
      <p:sp>
        <p:nvSpPr>
          <p:cNvPr id="9" name="Рисунок 7"/>
          <p:cNvSpPr>
            <a:spLocks noGrp="1"/>
          </p:cNvSpPr>
          <p:nvPr>
            <p:ph type="pic" sz="quarter" idx="13" hasCustomPrompt="1"/>
          </p:nvPr>
        </p:nvSpPr>
        <p:spPr>
          <a:xfrm>
            <a:off x="1265043" y="751820"/>
            <a:ext cx="3622960" cy="504049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067" b="0" i="0" baseline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 smtClean="0"/>
              <a:t>                    Логотип Сервиса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96787782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1773">
          <p15:clr>
            <a:srgbClr val="FBAE40"/>
          </p15:clr>
        </p15:guide>
        <p15:guide id="2" orient="horz" pos="1436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Текст и код (фон чёрный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560" y="315030"/>
            <a:ext cx="9149944" cy="624811"/>
          </a:xfrm>
          <a:prstGeom prst="rect">
            <a:avLst/>
          </a:prstGeom>
        </p:spPr>
        <p:txBody>
          <a:bodyPr anchor="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2560" y="1260122"/>
            <a:ext cx="8045991" cy="1259466"/>
          </a:xfrm>
        </p:spPr>
        <p:txBody>
          <a:bodyPr anchor="t"/>
          <a:lstStyle>
            <a:lvl1pPr marL="0">
              <a:lnSpc>
                <a:spcPts val="2480"/>
              </a:lnSpc>
              <a:spcBef>
                <a:spcPts val="1240"/>
              </a:spcBef>
              <a:spcAft>
                <a:spcPts val="1240"/>
              </a:spcAft>
              <a:defRPr/>
            </a:lvl1pPr>
            <a:lvl2pPr marL="0" indent="-297648">
              <a:lnSpc>
                <a:spcPts val="2480"/>
              </a:lnSpc>
              <a:spcBef>
                <a:spcPts val="0"/>
              </a:spcBef>
              <a:spcAft>
                <a:spcPts val="0"/>
              </a:spcAft>
              <a:buSzPct val="120000"/>
              <a:buFont typeface="Impact" panose="020B0806030902050204" pitchFamily="34" charset="0"/>
              <a:buChar char="▌"/>
              <a:defRPr baseline="0"/>
            </a:lvl2pPr>
            <a:lvl3pPr marL="625061" indent="-297648">
              <a:lnSpc>
                <a:spcPts val="2480"/>
              </a:lnSpc>
              <a:spcBef>
                <a:spcPts val="1240"/>
              </a:spcBef>
              <a:spcAft>
                <a:spcPts val="0"/>
              </a:spcAft>
              <a:defRPr baseline="0"/>
            </a:lvl3pPr>
            <a:lvl4pPr marL="625061" indent="-297648">
              <a:lnSpc>
                <a:spcPts val="2480"/>
              </a:lnSpc>
              <a:spcBef>
                <a:spcPts val="1240"/>
              </a:spcBef>
              <a:spcAft>
                <a:spcPts val="0"/>
              </a:spcAft>
              <a:defRPr/>
            </a:lvl4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8A58CD2-04C3-4988-986E-F5BADD1BC1A0}" type="slidenum">
              <a:rPr lang="en-US" smtClean="0"/>
              <a:t>‹#›</a:t>
            </a:fld>
            <a:endParaRPr lang="en-US"/>
          </a:p>
        </p:txBody>
      </p:sp>
      <p:sp>
        <p:nvSpPr>
          <p:cNvPr id="8" name="Прямоугольник 7"/>
          <p:cNvSpPr/>
          <p:nvPr/>
        </p:nvSpPr>
        <p:spPr>
          <a:xfrm>
            <a:off x="0" y="2835275"/>
            <a:ext cx="10080625" cy="2835275"/>
          </a:xfrm>
          <a:prstGeom prst="rect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744" dirty="0" err="1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31496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Код (фон чёрный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560" y="315030"/>
            <a:ext cx="9149944" cy="624811"/>
          </a:xfrm>
          <a:prstGeom prst="rect">
            <a:avLst/>
          </a:prstGeom>
        </p:spPr>
        <p:txBody>
          <a:bodyPr anchor="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8A58CD2-04C3-4988-986E-F5BADD1BC1A0}" type="slidenum">
              <a:rPr lang="en-US" smtClean="0"/>
              <a:t>‹#›</a:t>
            </a:fld>
            <a:endParaRPr lang="en-US"/>
          </a:p>
        </p:txBody>
      </p:sp>
      <p:sp>
        <p:nvSpPr>
          <p:cNvPr id="8" name="Прямоугольник 7"/>
          <p:cNvSpPr/>
          <p:nvPr/>
        </p:nvSpPr>
        <p:spPr>
          <a:xfrm>
            <a:off x="0" y="1257497"/>
            <a:ext cx="10080625" cy="4413053"/>
          </a:xfrm>
          <a:prstGeom prst="rect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744" dirty="0" err="1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92089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Код на весь слайд (фон чёрный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8A58CD2-04C3-4988-986E-F5BADD1BC1A0}" type="slidenum">
              <a:rPr lang="en-US" smtClean="0"/>
              <a:t>‹#›</a:t>
            </a:fld>
            <a:endParaRPr lang="en-US"/>
          </a:p>
        </p:txBody>
      </p:sp>
      <p:sp>
        <p:nvSpPr>
          <p:cNvPr id="2" name="Прямоугольник 1"/>
          <p:cNvSpPr/>
          <p:nvPr/>
        </p:nvSpPr>
        <p:spPr>
          <a:xfrm>
            <a:off x="0" y="0"/>
            <a:ext cx="10080625" cy="5670550"/>
          </a:xfrm>
          <a:prstGeom prst="rect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744" dirty="0" err="1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89541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260475" y="928688"/>
            <a:ext cx="7559675" cy="197326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260475" y="2978150"/>
            <a:ext cx="7559675" cy="137001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CB166D4-074F-4621-ACF1-A212F301A9C8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290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Нулевой слайд E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8964" y="2171406"/>
            <a:ext cx="2675317" cy="985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5777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итульный слайд E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260161" y="1260122"/>
            <a:ext cx="7573149" cy="2997240"/>
          </a:xfrm>
          <a:prstGeom prst="rect">
            <a:avLst/>
          </a:prstGeom>
        </p:spPr>
        <p:txBody>
          <a:bodyPr wrap="square" anchor="ctr"/>
          <a:lstStyle>
            <a:lvl1pPr marL="0" marR="0" indent="0" algn="l" defTabSz="755988" rtl="0" eaLnBrk="1" fontAlgn="auto" latinLnBrk="0" hangingPunct="1">
              <a:lnSpc>
                <a:spcPts val="5788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960" baseline="0">
                <a:latin typeface="Yandex Sans Text Light" panose="02000000000000000000" pitchFamily="2" charset="-52"/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260161" y="4413053"/>
            <a:ext cx="7566950" cy="473203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1984" baseline="0"/>
            </a:lvl1pPr>
            <a:lvl2pPr marL="377994" indent="0" algn="ctr">
              <a:buNone/>
              <a:defRPr sz="1654"/>
            </a:lvl2pPr>
            <a:lvl3pPr marL="755988" indent="0" algn="ctr">
              <a:buNone/>
              <a:defRPr sz="1488"/>
            </a:lvl3pPr>
            <a:lvl4pPr marL="1133982" indent="0" algn="ctr">
              <a:buNone/>
              <a:defRPr sz="1323"/>
            </a:lvl4pPr>
            <a:lvl5pPr marL="1511976" indent="0" algn="ctr">
              <a:buNone/>
              <a:defRPr sz="1323"/>
            </a:lvl5pPr>
            <a:lvl6pPr marL="1889970" indent="0" algn="ctr">
              <a:buNone/>
              <a:defRPr sz="1323"/>
            </a:lvl6pPr>
            <a:lvl7pPr marL="2267964" indent="0" algn="ctr">
              <a:buNone/>
              <a:defRPr sz="1323"/>
            </a:lvl7pPr>
            <a:lvl8pPr marL="2645958" indent="0" algn="ctr">
              <a:buNone/>
              <a:defRPr sz="1323"/>
            </a:lvl8pPr>
            <a:lvl9pPr marL="3023952" indent="0" algn="ctr">
              <a:buNone/>
              <a:defRPr sz="1323"/>
            </a:lvl9pPr>
          </a:lstStyle>
          <a:p>
            <a:r>
              <a:rPr lang="ru-RU" dirty="0" smtClean="0"/>
              <a:t>Имя и Фамилия, должность</a:t>
            </a:r>
            <a:endParaRPr lang="en-US" dirty="0"/>
          </a:p>
        </p:txBody>
      </p:sp>
      <p:sp>
        <p:nvSpPr>
          <p:cNvPr id="6" name="Рисунок 9"/>
          <p:cNvSpPr>
            <a:spLocks noGrp="1"/>
          </p:cNvSpPr>
          <p:nvPr>
            <p:ph type="pic" sz="quarter" idx="14" hasCustomPrompt="1"/>
          </p:nvPr>
        </p:nvSpPr>
        <p:spPr>
          <a:xfrm>
            <a:off x="6617993" y="784295"/>
            <a:ext cx="2208753" cy="473202"/>
          </a:xfrm>
          <a:noFill/>
          <a:ln>
            <a:noFill/>
          </a:ln>
        </p:spPr>
        <p:txBody>
          <a:bodyPr/>
          <a:lstStyle>
            <a:lvl1pPr marL="0" indent="0">
              <a:buFontTx/>
              <a:buNone/>
              <a:defRPr b="0" i="0" baseline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 smtClean="0"/>
              <a:t>Логотип</a:t>
            </a:r>
            <a:r>
              <a:rPr lang="en-US" dirty="0" smtClean="0"/>
              <a:t> </a:t>
            </a:r>
            <a:r>
              <a:rPr lang="ru-RU" dirty="0" smtClean="0"/>
              <a:t>партнёра</a:t>
            </a:r>
            <a:endParaRPr lang="ru-RU" dirty="0"/>
          </a:p>
        </p:txBody>
      </p:sp>
      <p:pic>
        <p:nvPicPr>
          <p:cNvPr id="9" name="Изображение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5912" y="808389"/>
            <a:ext cx="962908" cy="354632"/>
          </a:xfrm>
          <a:prstGeom prst="rect">
            <a:avLst/>
          </a:prstGeom>
        </p:spPr>
      </p:pic>
      <p:sp>
        <p:nvSpPr>
          <p:cNvPr id="8" name="Рисунок 7"/>
          <p:cNvSpPr>
            <a:spLocks noGrp="1"/>
          </p:cNvSpPr>
          <p:nvPr>
            <p:ph type="pic" sz="quarter" idx="13" hasCustomPrompt="1"/>
          </p:nvPr>
        </p:nvSpPr>
        <p:spPr>
          <a:xfrm>
            <a:off x="1267511" y="751820"/>
            <a:ext cx="3622960" cy="504049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067" b="0" i="0" baseline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 smtClean="0"/>
              <a:t>                    Логотип Сервиса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08867038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итульный слайд NDA E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260161" y="1260122"/>
            <a:ext cx="7573149" cy="2997240"/>
          </a:xfrm>
          <a:prstGeom prst="rect">
            <a:avLst/>
          </a:prstGeom>
        </p:spPr>
        <p:txBody>
          <a:bodyPr anchor="ctr"/>
          <a:lstStyle>
            <a:lvl1pPr marL="0" marR="0" indent="0" algn="l" defTabSz="755988" rtl="0" eaLnBrk="1" fontAlgn="auto" latinLnBrk="0" hangingPunct="1">
              <a:lnSpc>
                <a:spcPts val="5788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960">
                <a:latin typeface="Yandex Sans Text Light" panose="02000000000000000000" pitchFamily="2" charset="-52"/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260161" y="4413053"/>
            <a:ext cx="7566950" cy="473203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1984"/>
            </a:lvl1pPr>
            <a:lvl2pPr marL="377994" indent="0" algn="ctr">
              <a:buNone/>
              <a:defRPr sz="1654"/>
            </a:lvl2pPr>
            <a:lvl3pPr marL="755988" indent="0" algn="ctr">
              <a:buNone/>
              <a:defRPr sz="1488"/>
            </a:lvl3pPr>
            <a:lvl4pPr marL="1133982" indent="0" algn="ctr">
              <a:buNone/>
              <a:defRPr sz="1323"/>
            </a:lvl4pPr>
            <a:lvl5pPr marL="1511976" indent="0" algn="ctr">
              <a:buNone/>
              <a:defRPr sz="1323"/>
            </a:lvl5pPr>
            <a:lvl6pPr marL="1889970" indent="0" algn="ctr">
              <a:buNone/>
              <a:defRPr sz="1323"/>
            </a:lvl6pPr>
            <a:lvl7pPr marL="2267964" indent="0" algn="ctr">
              <a:buNone/>
              <a:defRPr sz="1323"/>
            </a:lvl7pPr>
            <a:lvl8pPr marL="2645958" indent="0" algn="ctr">
              <a:buNone/>
              <a:defRPr sz="1323"/>
            </a:lvl8pPr>
            <a:lvl9pPr marL="3023952" indent="0" algn="ctr">
              <a:buNone/>
              <a:defRPr sz="1323"/>
            </a:lvl9pPr>
          </a:lstStyle>
          <a:p>
            <a:r>
              <a:rPr lang="ru-RU" dirty="0" smtClean="0"/>
              <a:t>Имя и Фамилия, должность</a:t>
            </a:r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5674" y="811735"/>
            <a:ext cx="631354" cy="408187"/>
          </a:xfrm>
          <a:prstGeom prst="rect">
            <a:avLst/>
          </a:prstGeom>
        </p:spPr>
      </p:pic>
      <p:pic>
        <p:nvPicPr>
          <p:cNvPr id="7" name="Изображение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5912" y="808389"/>
            <a:ext cx="962908" cy="354632"/>
          </a:xfrm>
          <a:prstGeom prst="rect">
            <a:avLst/>
          </a:prstGeom>
        </p:spPr>
      </p:pic>
      <p:sp>
        <p:nvSpPr>
          <p:cNvPr id="10" name="Рисунок 7"/>
          <p:cNvSpPr>
            <a:spLocks noGrp="1"/>
          </p:cNvSpPr>
          <p:nvPr>
            <p:ph type="pic" sz="quarter" idx="13" hasCustomPrompt="1"/>
          </p:nvPr>
        </p:nvSpPr>
        <p:spPr>
          <a:xfrm>
            <a:off x="1267511" y="751820"/>
            <a:ext cx="3622960" cy="504049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067" b="0" i="0" baseline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 smtClean="0"/>
              <a:t>                    Логотип Сервиса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46760344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1773">
          <p15:clr>
            <a:srgbClr val="FBAE40"/>
          </p15:clr>
        </p15:guide>
        <p15:guide id="2" orient="horz" pos="1436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лайд-разделитель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0161" y="1260122"/>
            <a:ext cx="7573149" cy="2997240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ts val="5788"/>
              </a:lnSpc>
              <a:defRPr sz="4960">
                <a:latin typeface="Yandex Sans Text Light" panose="02000000000000000000" pitchFamily="2" charset="-52"/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262457" y="535321"/>
            <a:ext cx="7555054" cy="315687"/>
          </a:xfrm>
        </p:spPr>
        <p:txBody>
          <a:bodyPr tIns="0" anchor="t"/>
          <a:lstStyle>
            <a:lvl1pPr marL="0" indent="0">
              <a:buNone/>
              <a:defRPr sz="1984">
                <a:solidFill>
                  <a:schemeClr val="tx1"/>
                </a:solidFill>
                <a:latin typeface="Yandex Sans Text Thin" pitchFamily="2" charset="-52"/>
              </a:defRPr>
            </a:lvl1pPr>
            <a:lvl2pPr marL="377994" indent="0">
              <a:buNone/>
              <a:defRPr sz="1654">
                <a:solidFill>
                  <a:schemeClr val="tx1">
                    <a:tint val="75000"/>
                  </a:schemeClr>
                </a:solidFill>
              </a:defRPr>
            </a:lvl2pPr>
            <a:lvl3pPr marL="755988" indent="0">
              <a:buNone/>
              <a:defRPr sz="1488">
                <a:solidFill>
                  <a:schemeClr val="tx1">
                    <a:tint val="75000"/>
                  </a:schemeClr>
                </a:solidFill>
              </a:defRPr>
            </a:lvl3pPr>
            <a:lvl4pPr marL="1133982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4pPr>
            <a:lvl5pPr marL="1511976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5pPr>
            <a:lvl6pPr marL="1889970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6pPr>
            <a:lvl7pPr marL="2267964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7pPr>
            <a:lvl8pPr marL="2645958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8pPr>
            <a:lvl9pPr marL="3023952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pic>
        <p:nvPicPr>
          <p:cNvPr id="9" name="Рисунок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5273" y="5264731"/>
            <a:ext cx="630736" cy="192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133629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560" y="315030"/>
            <a:ext cx="9149944" cy="624811"/>
          </a:xfrm>
          <a:prstGeom prst="rect">
            <a:avLst/>
          </a:prstGeo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 lIns="0"/>
          <a:lstStyle/>
          <a:p>
            <a:pPr lvl="0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42C3E8CA-50CF-4DCF-BB2C-C13DEA177A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5332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Текст или диаграмм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560" y="315030"/>
            <a:ext cx="9149944" cy="624811"/>
          </a:xfrm>
          <a:prstGeom prst="rect">
            <a:avLst/>
          </a:prstGeom>
        </p:spPr>
        <p:txBody>
          <a:bodyPr anchor="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2560" y="1260122"/>
            <a:ext cx="8045991" cy="3786274"/>
          </a:xfrm>
        </p:spPr>
        <p:txBody>
          <a:bodyPr/>
          <a:lstStyle>
            <a:lvl1pPr marL="0">
              <a:lnSpc>
                <a:spcPts val="2480"/>
              </a:lnSpc>
              <a:spcBef>
                <a:spcPts val="1240"/>
              </a:spcBef>
              <a:spcAft>
                <a:spcPts val="1240"/>
              </a:spcAft>
              <a:defRPr/>
            </a:lvl1pPr>
            <a:lvl2pPr marL="0" indent="-297648">
              <a:lnSpc>
                <a:spcPts val="2480"/>
              </a:lnSpc>
              <a:spcBef>
                <a:spcPts val="0"/>
              </a:spcBef>
              <a:spcAft>
                <a:spcPts val="0"/>
              </a:spcAft>
              <a:buSzPct val="120000"/>
              <a:buFont typeface="Impact" panose="020B0806030902050204" pitchFamily="34" charset="0"/>
              <a:buChar char="▌"/>
              <a:defRPr baseline="0"/>
            </a:lvl2pPr>
            <a:lvl3pPr marL="625061" indent="-297648">
              <a:lnSpc>
                <a:spcPts val="2480"/>
              </a:lnSpc>
              <a:spcBef>
                <a:spcPts val="1240"/>
              </a:spcBef>
              <a:spcAft>
                <a:spcPts val="0"/>
              </a:spcAft>
              <a:defRPr baseline="0"/>
            </a:lvl3pPr>
            <a:lvl4pPr marL="625061" indent="-297648">
              <a:lnSpc>
                <a:spcPts val="2480"/>
              </a:lnSpc>
              <a:spcBef>
                <a:spcPts val="1240"/>
              </a:spcBef>
              <a:spcAft>
                <a:spcPts val="0"/>
              </a:spcAft>
              <a:defRPr/>
            </a:lvl4pPr>
            <a:lvl5pPr>
              <a:lnSpc>
                <a:spcPts val="2480"/>
              </a:lnSpc>
              <a:spcBef>
                <a:spcPts val="1240"/>
              </a:spcBef>
              <a:spcAft>
                <a:spcPts val="1240"/>
              </a:spcAft>
              <a:defRPr sz="1984"/>
            </a:lvl5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8A58CD2-04C3-4988-986E-F5BADD1BC1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1686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560" y="1260122"/>
            <a:ext cx="9147121" cy="3786274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Ключевая мысль</a:t>
            </a:r>
          </a:p>
          <a:p>
            <a:pPr lvl="2"/>
            <a:r>
              <a:rPr lang="ru-RU" dirty="0" smtClean="0"/>
              <a:t>Маркированный список</a:t>
            </a:r>
          </a:p>
          <a:p>
            <a:pPr lvl="3"/>
            <a:r>
              <a:rPr lang="ru-RU" dirty="0" smtClean="0"/>
              <a:t>Нумерованный список</a:t>
            </a:r>
          </a:p>
          <a:p>
            <a:pPr lvl="4"/>
            <a:r>
              <a:rPr lang="ru-RU" dirty="0" smtClean="0"/>
              <a:t>Образец текста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72560" y="5245259"/>
            <a:ext cx="8045991" cy="157764"/>
          </a:xfrm>
          <a:prstGeom prst="rect">
            <a:avLst/>
          </a:prstGeom>
        </p:spPr>
        <p:txBody>
          <a:bodyPr vert="horz" lIns="0" tIns="324000" rIns="91440" bIns="0" rtlCol="0" anchor="b"/>
          <a:lstStyle>
            <a:lvl1pPr algn="l">
              <a:lnSpc>
                <a:spcPts val="1406"/>
              </a:lnSpc>
              <a:defRPr sz="1240" baseline="0">
                <a:solidFill>
                  <a:schemeClr val="tx1"/>
                </a:solidFill>
                <a:latin typeface="Yandex Sans Text Light" panose="02000000000000000000" pitchFamily="2" charset="-52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141412" y="5245259"/>
            <a:ext cx="473216" cy="1577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40">
                <a:solidFill>
                  <a:schemeClr val="tx1"/>
                </a:solidFill>
                <a:latin typeface="Yandex Sans Text Light" panose="02000000000000000000" pitchFamily="2" charset="-52"/>
              </a:defRPr>
            </a:lvl1pPr>
          </a:lstStyle>
          <a:p>
            <a:pPr lvl="0"/>
            <a:fld id="{28A58CD2-04C3-4988-986E-F5BADD1BC1A0}" type="slidenum">
              <a:rPr lang="en-US" smtClean="0"/>
              <a:t>‹#›</a:t>
            </a:fld>
            <a:endParaRPr lang="en-US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472560" y="315031"/>
            <a:ext cx="9147121" cy="4692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ru-RU" dirty="0" smtClean="0"/>
              <a:t>Образец заголовка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523785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</p:sldLayoutIdLst>
  <p:timing>
    <p:tnLst>
      <p:par>
        <p:cTn id="1" dur="indefinite" restart="never" nodeType="tmRoot"/>
      </p:par>
    </p:tnLst>
  </p:timing>
  <p:txStyles>
    <p:titleStyle>
      <a:lvl1pPr algn="l" defTabSz="755988" rtl="0" eaLnBrk="1" latinLnBrk="0" hangingPunct="1">
        <a:lnSpc>
          <a:spcPts val="4134"/>
        </a:lnSpc>
        <a:spcBef>
          <a:spcPct val="0"/>
        </a:spcBef>
        <a:buNone/>
        <a:defRPr sz="3307" kern="1200">
          <a:solidFill>
            <a:schemeClr val="tx1"/>
          </a:solidFill>
          <a:latin typeface="Yandex Sans Text Regular" pitchFamily="2" charset="-52"/>
          <a:ea typeface="+mj-ea"/>
          <a:cs typeface="+mj-cs"/>
        </a:defRPr>
      </a:lvl1pPr>
    </p:titleStyle>
    <p:bodyStyle>
      <a:lvl1pPr marL="0" indent="0" algn="l" defTabSz="755988" rtl="0" eaLnBrk="1" latinLnBrk="0" hangingPunct="1">
        <a:lnSpc>
          <a:spcPts val="2480"/>
        </a:lnSpc>
        <a:spcBef>
          <a:spcPts val="1240"/>
        </a:spcBef>
        <a:spcAft>
          <a:spcPts val="1240"/>
        </a:spcAft>
        <a:buFontTx/>
        <a:buNone/>
        <a:defRPr sz="1984" kern="1200">
          <a:solidFill>
            <a:schemeClr val="tx1"/>
          </a:solidFill>
          <a:latin typeface="Yandex Sans Text Light" panose="02000000000000000000" pitchFamily="2" charset="-52"/>
          <a:ea typeface="+mn-ea"/>
          <a:cs typeface="+mn-cs"/>
        </a:defRPr>
      </a:lvl1pPr>
      <a:lvl2pPr marL="0" indent="-297648" algn="l" defTabSz="788767" rtl="0" eaLnBrk="1" latinLnBrk="0" hangingPunct="1">
        <a:lnSpc>
          <a:spcPts val="2480"/>
        </a:lnSpc>
        <a:spcBef>
          <a:spcPts val="0"/>
        </a:spcBef>
        <a:spcAft>
          <a:spcPts val="0"/>
        </a:spcAft>
        <a:buClr>
          <a:schemeClr val="tx2"/>
        </a:buClr>
        <a:buSzPct val="120000"/>
        <a:buFont typeface="Impact" panose="020B0806030902050204" pitchFamily="34" charset="0"/>
        <a:buChar char="▌"/>
        <a:defRPr sz="1984" kern="1200" baseline="0">
          <a:solidFill>
            <a:schemeClr val="tx1"/>
          </a:solidFill>
          <a:latin typeface="Yandex Sans Text Regular" pitchFamily="2" charset="-52"/>
          <a:ea typeface="+mn-ea"/>
          <a:cs typeface="+mn-cs"/>
        </a:defRPr>
      </a:lvl2pPr>
      <a:lvl3pPr marL="625061" indent="-297648" algn="l" defTabSz="755988" rtl="0" eaLnBrk="1" latinLnBrk="0" hangingPunct="1">
        <a:lnSpc>
          <a:spcPts val="2480"/>
        </a:lnSpc>
        <a:spcBef>
          <a:spcPts val="1240"/>
        </a:spcBef>
        <a:spcAft>
          <a:spcPts val="0"/>
        </a:spcAft>
        <a:buSzPct val="150000"/>
        <a:buFont typeface="Yandex Sans Text Light" panose="02000000000000000000" pitchFamily="2" charset="-52"/>
        <a:buChar char="›"/>
        <a:defRPr sz="1984" kern="1200">
          <a:solidFill>
            <a:schemeClr val="tx1"/>
          </a:solidFill>
          <a:latin typeface="Yandex Sans Text Light" panose="02000000000000000000" pitchFamily="2" charset="-52"/>
          <a:ea typeface="+mn-ea"/>
          <a:cs typeface="+mn-cs"/>
        </a:defRPr>
      </a:lvl3pPr>
      <a:lvl4pPr marL="625061" indent="-297648" algn="l" defTabSz="755988" rtl="0" eaLnBrk="1" latinLnBrk="0" hangingPunct="1">
        <a:lnSpc>
          <a:spcPts val="2480"/>
        </a:lnSpc>
        <a:spcBef>
          <a:spcPts val="1240"/>
        </a:spcBef>
        <a:spcAft>
          <a:spcPts val="0"/>
        </a:spcAft>
        <a:buFont typeface="+mj-lt"/>
        <a:buAutoNum type="arabicPeriod"/>
        <a:defRPr sz="1984" kern="1200">
          <a:solidFill>
            <a:schemeClr val="tx1"/>
          </a:solidFill>
          <a:latin typeface="Yandex Sans Text Light" panose="02000000000000000000" pitchFamily="2" charset="-52"/>
          <a:ea typeface="+mn-ea"/>
          <a:cs typeface="+mn-cs"/>
        </a:defRPr>
      </a:lvl4pPr>
      <a:lvl5pPr marL="0" indent="0" algn="l" defTabSz="755988" rtl="0" eaLnBrk="1" latinLnBrk="0" hangingPunct="1">
        <a:lnSpc>
          <a:spcPts val="2480"/>
        </a:lnSpc>
        <a:spcBef>
          <a:spcPts val="1240"/>
        </a:spcBef>
        <a:spcAft>
          <a:spcPts val="1240"/>
        </a:spcAft>
        <a:buFontTx/>
        <a:buNone/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078968" indent="-188997" algn="l" defTabSz="755988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6pPr>
      <a:lvl7pPr marL="2456961" indent="-188997" algn="l" defTabSz="755988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7pPr>
      <a:lvl8pPr marL="2834955" indent="-188997" algn="l" defTabSz="755988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8pPr>
      <a:lvl9pPr marL="3212949" indent="-188997" algn="l" defTabSz="755988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55988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1pPr>
      <a:lvl2pPr marL="377994" algn="l" defTabSz="755988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2pPr>
      <a:lvl3pPr marL="755988" algn="l" defTabSz="755988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3pPr>
      <a:lvl4pPr marL="1133982" algn="l" defTabSz="755988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4pPr>
      <a:lvl5pPr marL="1511976" algn="l" defTabSz="755988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5pPr>
      <a:lvl6pPr marL="1889970" algn="l" defTabSz="755988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6pPr>
      <a:lvl7pPr marL="2267964" algn="l" defTabSz="755988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7pPr>
      <a:lvl8pPr marL="2645958" algn="l" defTabSz="755988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8pPr>
      <a:lvl9pPr marL="3023952" algn="l" defTabSz="755988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7680">
          <p15:clr>
            <a:srgbClr val="F26B43"/>
          </p15:clr>
        </p15:guide>
        <p15:guide id="2" pos="7439">
          <p15:clr>
            <a:srgbClr val="F26B43"/>
          </p15:clr>
        </p15:guide>
        <p15:guide id="3" pos="7199">
          <p15:clr>
            <a:srgbClr val="F26B43"/>
          </p15:clr>
        </p15:guide>
        <p15:guide id="4" pos="6958">
          <p15:clr>
            <a:srgbClr val="F26B43"/>
          </p15:clr>
        </p15:guide>
        <p15:guide id="5" pos="6718">
          <p15:clr>
            <a:srgbClr val="F26B43"/>
          </p15:clr>
        </p15:guide>
        <p15:guide id="6" pos="6478">
          <p15:clr>
            <a:srgbClr val="F26B43"/>
          </p15:clr>
        </p15:guide>
        <p15:guide id="7" pos="6237">
          <p15:clr>
            <a:srgbClr val="F26B43"/>
          </p15:clr>
        </p15:guide>
        <p15:guide id="8" pos="5997">
          <p15:clr>
            <a:srgbClr val="F26B43"/>
          </p15:clr>
        </p15:guide>
        <p15:guide id="9" pos="5756">
          <p15:clr>
            <a:srgbClr val="F26B43"/>
          </p15:clr>
        </p15:guide>
        <p15:guide id="10" pos="5516">
          <p15:clr>
            <a:srgbClr val="F26B43"/>
          </p15:clr>
        </p15:guide>
        <p15:guide id="11" pos="5276">
          <p15:clr>
            <a:srgbClr val="F26B43"/>
          </p15:clr>
        </p15:guide>
        <p15:guide id="12" pos="5035">
          <p15:clr>
            <a:srgbClr val="F26B43"/>
          </p15:clr>
        </p15:guide>
        <p15:guide id="13" pos="4555">
          <p15:clr>
            <a:srgbClr val="F26B43"/>
          </p15:clr>
        </p15:guide>
        <p15:guide id="14" pos="4795">
          <p15:clr>
            <a:srgbClr val="F26B43"/>
          </p15:clr>
        </p15:guide>
        <p15:guide id="15" pos="4314">
          <p15:clr>
            <a:srgbClr val="F26B43"/>
          </p15:clr>
        </p15:guide>
        <p15:guide id="16" pos="4074">
          <p15:clr>
            <a:srgbClr val="F26B43"/>
          </p15:clr>
        </p15:guide>
        <p15:guide id="17" pos="3353">
          <p15:clr>
            <a:srgbClr val="F26B43"/>
          </p15:clr>
        </p15:guide>
        <p15:guide id="18" pos="3833">
          <p15:clr>
            <a:srgbClr val="F26B43"/>
          </p15:clr>
        </p15:guide>
        <p15:guide id="19" pos="3112">
          <p15:clr>
            <a:srgbClr val="F26B43"/>
          </p15:clr>
        </p15:guide>
        <p15:guide id="20" pos="2872">
          <p15:clr>
            <a:srgbClr val="F26B43"/>
          </p15:clr>
        </p15:guide>
        <p15:guide id="21" pos="2632">
          <p15:clr>
            <a:srgbClr val="F26B43"/>
          </p15:clr>
        </p15:guide>
        <p15:guide id="23" pos="3593">
          <p15:clr>
            <a:srgbClr val="F26B43"/>
          </p15:clr>
        </p15:guide>
        <p15:guide id="25" pos="7920">
          <p15:clr>
            <a:srgbClr val="F26B43"/>
          </p15:clr>
        </p15:guide>
        <p15:guide id="27" pos="8401">
          <p15:clr>
            <a:srgbClr val="F26B43"/>
          </p15:clr>
        </p15:guide>
        <p15:guide id="28" pos="8641">
          <p15:clr>
            <a:srgbClr val="F26B43"/>
          </p15:clr>
        </p15:guide>
        <p15:guide id="29" pos="8881">
          <p15:clr>
            <a:srgbClr val="F26B43"/>
          </p15:clr>
        </p15:guide>
        <p15:guide id="30" pos="9122">
          <p15:clr>
            <a:srgbClr val="F26B43"/>
          </p15:clr>
        </p15:guide>
        <p15:guide id="31" pos="9362">
          <p15:clr>
            <a:srgbClr val="F26B43"/>
          </p15:clr>
        </p15:guide>
        <p15:guide id="32" pos="9603">
          <p15:clr>
            <a:srgbClr val="F26B43"/>
          </p15:clr>
        </p15:guide>
        <p15:guide id="33" pos="10083">
          <p15:clr>
            <a:srgbClr val="F26B43"/>
          </p15:clr>
        </p15:guide>
        <p15:guide id="34" pos="9843">
          <p15:clr>
            <a:srgbClr val="F26B43"/>
          </p15:clr>
        </p15:guide>
        <p15:guide id="35" pos="10324">
          <p15:clr>
            <a:srgbClr val="F26B43"/>
          </p15:clr>
        </p15:guide>
        <p15:guide id="36" pos="11516">
          <p15:clr>
            <a:srgbClr val="F26B43"/>
          </p15:clr>
        </p15:guide>
        <p15:guide id="37" pos="10804">
          <p15:clr>
            <a:srgbClr val="F26B43"/>
          </p15:clr>
        </p15:guide>
        <p15:guide id="38" pos="10564">
          <p15:clr>
            <a:srgbClr val="F26B43"/>
          </p15:clr>
        </p15:guide>
        <p15:guide id="39" pos="11045">
          <p15:clr>
            <a:srgbClr val="F26B43"/>
          </p15:clr>
        </p15:guide>
        <p15:guide id="40" pos="11285">
          <p15:clr>
            <a:srgbClr val="F26B43"/>
          </p15:clr>
        </p15:guide>
        <p15:guide id="41" pos="11766">
          <p15:clr>
            <a:srgbClr val="F26B43"/>
          </p15:clr>
        </p15:guide>
        <p15:guide id="42" pos="12006">
          <p15:clr>
            <a:srgbClr val="F26B43"/>
          </p15:clr>
        </p15:guide>
        <p15:guide id="43" pos="12487">
          <p15:clr>
            <a:srgbClr val="F26B43"/>
          </p15:clr>
        </p15:guide>
        <p15:guide id="44" pos="12247">
          <p15:clr>
            <a:srgbClr val="F26B43"/>
          </p15:clr>
        </p15:guide>
        <p15:guide id="45" pos="12727">
          <p15:clr>
            <a:srgbClr val="F26B43"/>
          </p15:clr>
        </p15:guide>
        <p15:guide id="46" pos="12968">
          <p15:clr>
            <a:srgbClr val="F26B43"/>
          </p15:clr>
        </p15:guide>
        <p15:guide id="47" pos="13208">
          <p15:clr>
            <a:srgbClr val="F26B43"/>
          </p15:clr>
        </p15:guide>
        <p15:guide id="48" orient="horz" pos="4320">
          <p15:clr>
            <a:srgbClr val="F26B43"/>
          </p15:clr>
        </p15:guide>
        <p15:guide id="49" orient="horz" pos="4080">
          <p15:clr>
            <a:srgbClr val="F26B43"/>
          </p15:clr>
        </p15:guide>
        <p15:guide id="50" orient="horz" pos="3839">
          <p15:clr>
            <a:srgbClr val="F26B43"/>
          </p15:clr>
        </p15:guide>
        <p15:guide id="51" orient="horz" pos="3118">
          <p15:clr>
            <a:srgbClr val="F26B43"/>
          </p15:clr>
        </p15:guide>
        <p15:guide id="52" orient="horz" pos="2878">
          <p15:clr>
            <a:srgbClr val="F26B43"/>
          </p15:clr>
        </p15:guide>
        <p15:guide id="53" orient="horz" pos="2637">
          <p15:clr>
            <a:srgbClr val="F26B43"/>
          </p15:clr>
        </p15:guide>
        <p15:guide id="54" orient="horz" pos="2397">
          <p15:clr>
            <a:srgbClr val="F26B43"/>
          </p15:clr>
        </p15:guide>
        <p15:guide id="55" orient="horz" pos="2157">
          <p15:clr>
            <a:srgbClr val="F26B43"/>
          </p15:clr>
        </p15:guide>
        <p15:guide id="56" orient="horz" pos="1916">
          <p15:clr>
            <a:srgbClr val="F26B43"/>
          </p15:clr>
        </p15:guide>
        <p15:guide id="57" orient="horz" pos="1195">
          <p15:clr>
            <a:srgbClr val="F26B43"/>
          </p15:clr>
        </p15:guide>
        <p15:guide id="58" orient="horz" pos="955">
          <p15:clr>
            <a:srgbClr val="F26B43"/>
          </p15:clr>
        </p15:guide>
        <p15:guide id="59" orient="horz" pos="714">
          <p15:clr>
            <a:srgbClr val="F26B43"/>
          </p15:clr>
        </p15:guide>
        <p15:guide id="62" orient="horz" pos="4560">
          <p15:clr>
            <a:srgbClr val="F26B43"/>
          </p15:clr>
        </p15:guide>
        <p15:guide id="63" orient="horz" pos="4801">
          <p15:clr>
            <a:srgbClr val="F26B43"/>
          </p15:clr>
        </p15:guide>
        <p15:guide id="64" orient="horz" pos="5282">
          <p15:clr>
            <a:srgbClr val="F26B43"/>
          </p15:clr>
        </p15:guide>
        <p15:guide id="65" orient="horz" pos="5522">
          <p15:clr>
            <a:srgbClr val="F26B43"/>
          </p15:clr>
        </p15:guide>
        <p15:guide id="66" orient="horz" pos="5762">
          <p15:clr>
            <a:srgbClr val="F26B43"/>
          </p15:clr>
        </p15:guide>
        <p15:guide id="67" orient="horz" pos="6003">
          <p15:clr>
            <a:srgbClr val="F26B43"/>
          </p15:clr>
        </p15:guide>
        <p15:guide id="68" orient="horz" pos="6243">
          <p15:clr>
            <a:srgbClr val="F26B43"/>
          </p15:clr>
        </p15:guide>
        <p15:guide id="69" orient="horz" pos="6483">
          <p15:clr>
            <a:srgbClr val="F26B43"/>
          </p15:clr>
        </p15:guide>
        <p15:guide id="70" orient="horz" pos="6724">
          <p15:clr>
            <a:srgbClr val="F26B43"/>
          </p15:clr>
        </p15:guide>
        <p15:guide id="71" orient="horz" pos="6964">
          <p15:clr>
            <a:srgbClr val="F26B43"/>
          </p15:clr>
        </p15:guide>
        <p15:guide id="72" orient="horz" pos="7685">
          <p15:clr>
            <a:srgbClr val="F26B43"/>
          </p15:clr>
        </p15:guide>
        <p15:guide id="73" orient="horz" pos="7445">
          <p15:clr>
            <a:srgbClr val="F26B43"/>
          </p15:clr>
        </p15:guide>
        <p15:guide id="74" orient="horz" pos="7205">
          <p15:clr>
            <a:srgbClr val="F26B43"/>
          </p15:clr>
        </p15:guide>
        <p15:guide id="75" pos="8160">
          <p15:clr>
            <a:srgbClr val="F26B43"/>
          </p15:clr>
        </p15:guide>
        <p15:guide id="76" orient="horz" pos="3599">
          <p15:clr>
            <a:srgbClr val="F26B43"/>
          </p15:clr>
        </p15:guide>
        <p15:guide id="77" orient="horz" pos="3358">
          <p15:clr>
            <a:srgbClr val="F26B43"/>
          </p15:clr>
        </p15:guide>
        <p15:guide id="78" orient="horz" pos="5041">
          <p15:clr>
            <a:srgbClr val="F26B43"/>
          </p15:clr>
        </p15:guide>
        <p15:guide id="79" pos="2391">
          <p15:clr>
            <a:srgbClr val="F26B43"/>
          </p15:clr>
        </p15:guide>
        <p15:guide id="80" pos="2151">
          <p15:clr>
            <a:srgbClr val="F26B43"/>
          </p15:clr>
        </p15:guide>
        <p15:guide id="81" pos="1910">
          <p15:clr>
            <a:srgbClr val="F26B43"/>
          </p15:clr>
        </p15:guide>
        <p15:guide id="82" pos="1670">
          <p15:clr>
            <a:srgbClr val="F26B43"/>
          </p15:clr>
        </p15:guide>
        <p15:guide id="83" pos="1430">
          <p15:clr>
            <a:srgbClr val="F26B43"/>
          </p15:clr>
        </p15:guide>
        <p15:guide id="84" pos="1189">
          <p15:clr>
            <a:srgbClr val="F26B43"/>
          </p15:clr>
        </p15:guide>
        <p15:guide id="85" pos="949">
          <p15:clr>
            <a:srgbClr val="F26B43"/>
          </p15:clr>
        </p15:guide>
        <p15:guide id="86" pos="709">
          <p15:clr>
            <a:srgbClr val="F26B43"/>
          </p15:clr>
        </p15:guide>
        <p15:guide id="87" pos="13449">
          <p15:clr>
            <a:srgbClr val="F26B43"/>
          </p15:clr>
        </p15:guide>
        <p15:guide id="88" pos="13689">
          <p15:clr>
            <a:srgbClr val="F26B43"/>
          </p15:clr>
        </p15:guide>
        <p15:guide id="89" pos="13929">
          <p15:clr>
            <a:srgbClr val="F26B43"/>
          </p15:clr>
        </p15:guide>
        <p15:guide id="90" pos="14170">
          <p15:clr>
            <a:srgbClr val="F26B43"/>
          </p15:clr>
        </p15:guide>
        <p15:guide id="91" pos="14410">
          <p15:clr>
            <a:srgbClr val="F26B43"/>
          </p15:clr>
        </p15:guide>
        <p15:guide id="92" pos="14650">
          <p15:clr>
            <a:srgbClr val="F26B43"/>
          </p15:clr>
        </p15:guide>
        <p15:guide id="93" orient="horz" pos="47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406.2661.pdf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3.png"/><Relationship Id="rId4" Type="http://schemas.openxmlformats.org/officeDocument/2006/relationships/hyperlink" Target="https://arxiv.org/pdf/1511.05101.pdf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5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5" Type="http://schemas.openxmlformats.org/officeDocument/2006/relationships/hyperlink" Target="https://lilianweng.github.io/lil-log/2017/08/20/from-GAN-to-WGAN.html" TargetMode="Externa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Relationship Id="rId5" Type="http://schemas.openxmlformats.org/officeDocument/2006/relationships/hyperlink" Target="https://arxiv.org/pdf/1701.04862.pdf" TargetMode="Externa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Relationship Id="rId4" Type="http://schemas.openxmlformats.org/officeDocument/2006/relationships/hyperlink" Target="http://aiden.nibali.org/blog/2017-01-18-mode-collapse-gans/" TargetMode="Externa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1.05927" TargetMode="External"/><Relationship Id="rId7" Type="http://schemas.openxmlformats.org/officeDocument/2006/relationships/hyperlink" Target="https://arxiv.org/pdf/1706.02390.pdf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6" Type="http://schemas.openxmlformats.org/officeDocument/2006/relationships/hyperlink" Target="https://rich2018.org/indico/event/1/contributions/89/" TargetMode="External"/><Relationship Id="rId5" Type="http://schemas.openxmlformats.org/officeDocument/2006/relationships/hyperlink" Target="https://arxiv.org/abs/1705.02355" TargetMode="External"/><Relationship Id="rId4" Type="http://schemas.openxmlformats.org/officeDocument/2006/relationships/hyperlink" Target="https://arxiv.org/abs/1712.10321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arxiv.org/pdf/1701.07875.pdf" TargetMode="Externa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arxiv.org/abs/1606.00709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arxiv.org/abs/1511.06434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arxiv.org/pdf/1704.00028.pdf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511.06434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rich2018.org/indico/event/1/contributions/89/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indico.cern.ch/event/587955/contributions/2937612/attachments/1680985/2704964/chep-fast-sim_last3.pdf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3.xml"/><Relationship Id="rId5" Type="http://schemas.openxmlformats.org/officeDocument/2006/relationships/hyperlink" Target="https://arxiv.org/abs/1701.05927" TargetMode="External"/><Relationship Id="rId4" Type="http://schemas.openxmlformats.org/officeDocument/2006/relationships/hyperlink" Target="https://arxiv.org/abs/1705.02355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arxiv.org/abs/1703.10593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pag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 txBox="1">
            <a:spLocks noGrp="1"/>
          </p:cNvSpPr>
          <p:nvPr>
            <p:ph type="ctrTitle"/>
          </p:nvPr>
        </p:nvSpPr>
        <p:spPr/>
        <p:txBody>
          <a:bodyPr/>
          <a:lstStyle/>
          <a:p>
            <a:pPr lvl="0"/>
            <a:r>
              <a:rPr lang="en-US"/>
              <a:t>Generative models II</a:t>
            </a:r>
            <a:br>
              <a:rPr lang="en-US"/>
            </a:br>
            <a:r>
              <a:rPr lang="en-US"/>
              <a:t>Generative adversarial networks</a:t>
            </a:r>
          </a:p>
        </p:txBody>
      </p:sp>
      <p:sp>
        <p:nvSpPr>
          <p:cNvPr id="7" name="Подзаголовок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Nikita Kazeev</a:t>
            </a:r>
            <a:endParaRPr lang="ru-RU" dirty="0"/>
          </a:p>
        </p:txBody>
      </p:sp>
      <p:sp>
        <p:nvSpPr>
          <p:cNvPr id="8" name="Рисунок 7"/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9" name="Рисунок 8"/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5" name="Номер слайда 3"/>
          <p:cNvSpPr>
            <a:spLocks noGrp="1"/>
          </p:cNvSpPr>
          <p:nvPr>
            <p:ph type="sldNum" sz="quarter" idx="4294967295"/>
          </p:nvPr>
        </p:nvSpPr>
        <p:spPr>
          <a:xfrm>
            <a:off x="7732713" y="6886575"/>
            <a:ext cx="2347912" cy="522288"/>
          </a:xfrm>
        </p:spPr>
        <p:txBody>
          <a:bodyPr/>
          <a:lstStyle/>
          <a:p>
            <a:pPr lvl="0"/>
            <a:fld id="{657064A8-BD7E-457B-BDA2-8A443B035957}" type="slidenum">
              <a:t>1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Conditional Adversarial Networks</a:t>
            </a:r>
          </a:p>
        </p:txBody>
      </p:sp>
      <p:sp>
        <p:nvSpPr>
          <p:cNvPr id="4" name="Полилиния 3"/>
          <p:cNvSpPr/>
          <p:nvPr/>
        </p:nvSpPr>
        <p:spPr>
          <a:xfrm>
            <a:off x="1083913" y="1559983"/>
            <a:ext cx="1670400" cy="69192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1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Context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1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y</a:t>
            </a:r>
          </a:p>
        </p:txBody>
      </p:sp>
      <p:sp>
        <p:nvSpPr>
          <p:cNvPr id="5" name="Прямая соединительная линия 4"/>
          <p:cNvSpPr/>
          <p:nvPr/>
        </p:nvSpPr>
        <p:spPr>
          <a:xfrm>
            <a:off x="2754313" y="1817384"/>
            <a:ext cx="1005840" cy="28908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6" name="Полилиния 5"/>
          <p:cNvSpPr/>
          <p:nvPr/>
        </p:nvSpPr>
        <p:spPr>
          <a:xfrm>
            <a:off x="3760153" y="1690664"/>
            <a:ext cx="2560319" cy="856439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B2B2B2"/>
          </a:solidFill>
          <a:ln w="0">
            <a:solidFill>
              <a:srgbClr val="33FF99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1" i="0" u="none" strike="noStrike" kern="1200" cap="none" dirty="0" smtClean="0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Generator(</a:t>
            </a:r>
            <a:r>
              <a:rPr lang="en-US" sz="1800" b="1" i="0" u="none" strike="noStrike" kern="1200" cap="none" dirty="0" err="1" smtClean="0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z,y</a:t>
            </a:r>
            <a:r>
              <a:rPr lang="en-US" sz="1800" b="1" i="0" u="none" strike="noStrike" kern="1200" cap="none" dirty="0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)</a:t>
            </a:r>
          </a:p>
        </p:txBody>
      </p:sp>
      <p:sp>
        <p:nvSpPr>
          <p:cNvPr id="7" name="Прямая соединительная линия 6"/>
          <p:cNvSpPr/>
          <p:nvPr/>
        </p:nvSpPr>
        <p:spPr>
          <a:xfrm>
            <a:off x="6354313" y="2106464"/>
            <a:ext cx="1005840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8" name="Полилиния 7"/>
          <p:cNvSpPr/>
          <p:nvPr/>
        </p:nvSpPr>
        <p:spPr>
          <a:xfrm>
            <a:off x="7342872" y="1516063"/>
            <a:ext cx="1280159" cy="116568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1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Image</a:t>
            </a:r>
          </a:p>
        </p:txBody>
      </p:sp>
      <p:sp>
        <p:nvSpPr>
          <p:cNvPr id="9" name="Полилиния 8"/>
          <p:cNvSpPr/>
          <p:nvPr/>
        </p:nvSpPr>
        <p:spPr>
          <a:xfrm>
            <a:off x="1083913" y="4446104"/>
            <a:ext cx="1635120" cy="7736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1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Image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1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(fake/real)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1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x</a:t>
            </a:r>
          </a:p>
        </p:txBody>
      </p:sp>
      <p:sp>
        <p:nvSpPr>
          <p:cNvPr id="10" name="Полилиния 9"/>
          <p:cNvSpPr/>
          <p:nvPr/>
        </p:nvSpPr>
        <p:spPr>
          <a:xfrm>
            <a:off x="7342872" y="1516063"/>
            <a:ext cx="1280159" cy="116568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1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Fake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1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Image</a:t>
            </a:r>
          </a:p>
        </p:txBody>
      </p:sp>
      <p:sp>
        <p:nvSpPr>
          <p:cNvPr id="11" name="Полилиния 10"/>
          <p:cNvSpPr/>
          <p:nvPr/>
        </p:nvSpPr>
        <p:spPr>
          <a:xfrm>
            <a:off x="3760513" y="3905024"/>
            <a:ext cx="2560319" cy="856439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B2B2B2"/>
          </a:solidFill>
          <a:ln w="0">
            <a:solidFill>
              <a:srgbClr val="33FF99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1" i="0" u="none" strike="noStrike" kern="1200" cap="none" dirty="0" smtClean="0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Discriminator(x</a:t>
            </a:r>
            <a:r>
              <a:rPr lang="en-US" sz="1800" b="1" i="0" u="none" strike="noStrike" kern="1200" cap="none" dirty="0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)</a:t>
            </a:r>
          </a:p>
        </p:txBody>
      </p:sp>
      <p:sp>
        <p:nvSpPr>
          <p:cNvPr id="12" name="Прямая соединительная линия 11"/>
          <p:cNvSpPr/>
          <p:nvPr/>
        </p:nvSpPr>
        <p:spPr>
          <a:xfrm>
            <a:off x="6282312" y="4347464"/>
            <a:ext cx="1005841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13" name="Полилиния 12"/>
          <p:cNvSpPr/>
          <p:nvPr/>
        </p:nvSpPr>
        <p:spPr>
          <a:xfrm>
            <a:off x="7284912" y="3989264"/>
            <a:ext cx="2028600" cy="62316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CC00"/>
          </a:solidFill>
          <a:ln w="0">
            <a:solidFill>
              <a:srgbClr val="FF808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1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P(real|image,y)</a:t>
            </a:r>
          </a:p>
        </p:txBody>
      </p:sp>
      <p:sp>
        <p:nvSpPr>
          <p:cNvPr id="14" name="Полилиния 13"/>
          <p:cNvSpPr/>
          <p:nvPr/>
        </p:nvSpPr>
        <p:spPr>
          <a:xfrm>
            <a:off x="1083913" y="2343344"/>
            <a:ext cx="1670760" cy="54864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1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Noize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1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z</a:t>
            </a:r>
          </a:p>
        </p:txBody>
      </p:sp>
      <p:sp>
        <p:nvSpPr>
          <p:cNvPr id="15" name="Прямая соединительная линия 14"/>
          <p:cNvSpPr/>
          <p:nvPr/>
        </p:nvSpPr>
        <p:spPr>
          <a:xfrm flipV="1">
            <a:off x="2754673" y="2106464"/>
            <a:ext cx="1005480" cy="46548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16" name="Полилиния 15"/>
          <p:cNvSpPr/>
          <p:nvPr/>
        </p:nvSpPr>
        <p:spPr>
          <a:xfrm>
            <a:off x="1083913" y="3532063"/>
            <a:ext cx="1670400" cy="7218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1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Context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1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y</a:t>
            </a:r>
          </a:p>
        </p:txBody>
      </p:sp>
      <p:sp>
        <p:nvSpPr>
          <p:cNvPr id="17" name="Прямая соединительная линия 16"/>
          <p:cNvSpPr/>
          <p:nvPr/>
        </p:nvSpPr>
        <p:spPr>
          <a:xfrm>
            <a:off x="2754313" y="3977384"/>
            <a:ext cx="1005840" cy="289079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18" name="Прямая соединительная линия 17"/>
          <p:cNvSpPr/>
          <p:nvPr/>
        </p:nvSpPr>
        <p:spPr>
          <a:xfrm flipV="1">
            <a:off x="2754673" y="4374464"/>
            <a:ext cx="1005480" cy="46548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Do we really learn a distribution?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480560" y="5212080"/>
            <a:ext cx="5394960" cy="3657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Image: https://blog.openai.com/generative-models/</a:t>
            </a:r>
          </a:p>
        </p:txBody>
      </p:sp>
      <p:pic>
        <p:nvPicPr>
          <p:cNvPr id="2050" name="Picture 2" descr="https://lh6.googleusercontent.com/i-hmg8hgtwiQnGIrLWlwgxdrwmhZPGg9KxCNmSU13_5Y007AxT24PdQYbEpx3Z97N0u23Iuk4SpfHUXzUPJe-kl8cuN8pBUhm50_tpcd0onnU1GU4Caq3WF0XGUnumW8Z_WG5OFftI85cJ6YnQ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560" y="1352850"/>
            <a:ext cx="9223354" cy="3215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Текст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8" name="Объект 7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en-US" dirty="0"/>
              <a:t>How does one measure </a:t>
            </a:r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/>
              <a:t>distance between </a:t>
            </a:r>
            <a:endParaRPr lang="en-US" dirty="0" smtClean="0"/>
          </a:p>
          <a:p>
            <a:r>
              <a:rPr lang="en-US" dirty="0" smtClean="0"/>
              <a:t>two </a:t>
            </a:r>
            <a:r>
              <a:rPr lang="en-US" dirty="0"/>
              <a:t>distributions?</a:t>
            </a:r>
            <a:endParaRPr lang="ru-RU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Kullback–Leibler divergence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 txBox="1">
                <a:spLocks noGrp="1" noResize="1"/>
              </p:cNvSpPr>
              <p:nvPr>
                <p:ph idx="1"/>
              </p:nvPr>
            </p:nvSpPr>
            <p:spPr>
              <a:ln>
                <a:noFill/>
              </a:ln>
            </p:spPr>
            <p:txBody>
              <a:bodyPr vert="horz" wrap="none" lIns="90000" tIns="45000" rIns="90000" bIns="45000" anchor="ctr" anchorCtr="0" compatLnSpc="0"/>
              <a:lstStyle/>
              <a:p>
                <a:pPr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𝐾𝐿</m:t>
                          </m:r>
                        </m:sub>
                      </m:sSub>
                      <m:d>
                        <m:dPr>
                          <m:ctrlPr>
                            <a:rPr lang="ru-RU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ru-RU" sz="2400">
                              <a:latin typeface="Cambria Math" panose="02040503050406030204" pitchFamily="18" charset="0"/>
                            </a:rPr>
                            <m:t>∥</m:t>
                          </m:r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</m:d>
                      <m:r>
                        <a:rPr lang="ru-RU" sz="240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subHide m:val="on"/>
                          <m:supHide m:val="on"/>
                          <m:ctrlPr>
                            <a:rPr lang="ru-RU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m:rPr>
                              <m:sty m:val="p"/>
                            </m:rPr>
                            <a:rPr lang="ru-RU" sz="2400">
                              <a:latin typeface="Cambria Math" panose="02040503050406030204" pitchFamily="18" charset="0"/>
                            </a:rPr>
                            <m:t>log</m:t>
                          </m:r>
                        </m:e>
                      </m:nary>
                      <m:d>
                        <m:dPr>
                          <m:ctrlPr>
                            <a:rPr lang="ru-RU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ru-RU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num>
                            <m:den>
                              <m:r>
                                <a:rPr lang="ru-RU" sz="2400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d>
                                <m:dPr>
                                  <m:ctrlP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den>
                          </m:f>
                        </m:e>
                      </m:d>
                      <m:r>
                        <a:rPr lang="ru-RU" sz="24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ru-RU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ru-RU" sz="2400" i="1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ru-RU" sz="240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 smtClean="0">
                  <a:latin typeface="Liberation Sans" pitchFamily="18"/>
                </a:endParaRPr>
              </a:p>
              <a:p>
                <a:pPr>
                  <a:spcBef>
                    <a:spcPts val="0"/>
                  </a:spcBef>
                </a:pPr>
                <a:r>
                  <a:rPr lang="en-US" sz="2400" dirty="0" smtClean="0">
                    <a:latin typeface="+mj-lt"/>
                  </a:rPr>
                  <a:t>Asymmetric</a:t>
                </a:r>
              </a:p>
              <a:p>
                <a:pPr>
                  <a:spcBef>
                    <a:spcPts val="0"/>
                  </a:spcBef>
                </a:pPr>
                <a:r>
                  <a:rPr lang="en-US" sz="2400" dirty="0" smtClean="0">
                    <a:latin typeface="+mj-lt"/>
                  </a:rPr>
                  <a:t>Possibly infinite</a:t>
                </a:r>
              </a:p>
              <a:p>
                <a:pPr>
                  <a:spcBef>
                    <a:spcPts val="0"/>
                  </a:spcBef>
                </a:pPr>
                <a:r>
                  <a:rPr lang="en-US" sz="2400" dirty="0" smtClean="0">
                    <a:latin typeface="+mj-lt"/>
                  </a:rPr>
                  <a:t>Has roots in information theory</a:t>
                </a:r>
                <a:endParaRPr lang="ru-RU" sz="2400" dirty="0" smtClean="0">
                  <a:latin typeface="+mj-lt"/>
                </a:endParaRPr>
              </a:p>
            </p:txBody>
          </p:sp>
        </mc:Choice>
        <mc:Fallback xmlns="">
          <p:sp>
            <p:nvSpPr>
              <p:cNvPr id="3" name="Объект 2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2579" t="-23833" r="-1117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Объект 6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5185479" y="1576211"/>
            <a:ext cx="4334759" cy="31536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7223760" y="5140079"/>
            <a:ext cx="1930319" cy="3463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Image: Wikipedia</a:t>
            </a:r>
          </a:p>
        </p:txBody>
      </p:sp>
    </p:spTree>
    <p:extLst>
      <p:ext uri="{BB962C8B-B14F-4D97-AF65-F5344CB8AC3E}">
        <p14:creationId xmlns:p14="http://schemas.microsoft.com/office/powerpoint/2010/main" val="1672377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 txBox="1">
            <a:spLocks noGrp="1"/>
          </p:cNvSpPr>
          <p:nvPr>
            <p:ph type="title"/>
          </p:nvPr>
        </p:nvSpPr>
        <p:spPr/>
        <p:txBody>
          <a:bodyPr>
            <a:spAutoFit/>
          </a:bodyPr>
          <a:lstStyle/>
          <a:p>
            <a:pPr lvl="0"/>
            <a:r>
              <a:rPr lang="en-US"/>
              <a:t>Jensen-Shannon (JS) divergence</a:t>
            </a:r>
          </a:p>
        </p:txBody>
      </p:sp>
      <p:sp>
        <p:nvSpPr>
          <p:cNvPr id="3" name="Текст 2"/>
          <p:cNvSpPr txBox="1">
            <a:spLocks noGrp="1"/>
          </p:cNvSpPr>
          <p:nvPr>
            <p:ph type="body" idx="4294967295"/>
          </p:nvPr>
        </p:nvSpPr>
        <p:spPr>
          <a:xfrm>
            <a:off x="1009650" y="2843602"/>
            <a:ext cx="8510588" cy="2587625"/>
          </a:xfrm>
        </p:spPr>
        <p:txBody>
          <a:bodyPr/>
          <a:lstStyle/>
          <a:p>
            <a:pPr lvl="0">
              <a:buSzPct val="45000"/>
            </a:pPr>
            <a:r>
              <a:rPr lang="en-US" sz="2400" dirty="0"/>
              <a:t>Historically was the first used in GANs (if you hear just “GAN”, it’s likely optimizing JS)</a:t>
            </a:r>
          </a:p>
          <a:p>
            <a:pPr lvl="0">
              <a:buSzPct val="45000"/>
            </a:pPr>
            <a:r>
              <a:rPr lang="en-US" sz="2400" dirty="0"/>
              <a:t>In theory, it’s </a:t>
            </a:r>
            <a:r>
              <a:rPr lang="en-US" sz="2400" dirty="0">
                <a:hlinkClick r:id="rId3"/>
              </a:rPr>
              <a:t>proven</a:t>
            </a:r>
            <a:r>
              <a:rPr lang="en-US" sz="2400" dirty="0"/>
              <a:t> that a GAN converges. In practice however...</a:t>
            </a:r>
          </a:p>
          <a:p>
            <a:pPr lvl="0">
              <a:buSzPct val="45000"/>
            </a:pPr>
            <a:r>
              <a:rPr lang="en-US" sz="2400" dirty="0">
                <a:hlinkClick r:id="rId4"/>
              </a:rPr>
              <a:t>Some believe</a:t>
            </a:r>
            <a:r>
              <a:rPr lang="en-US" sz="2400" dirty="0"/>
              <a:t> that one reason behind GANs’ </a:t>
            </a:r>
            <a:r>
              <a:rPr lang="en-US" sz="2400" dirty="0" smtClean="0"/>
              <a:t>success </a:t>
            </a:r>
            <a:r>
              <a:rPr lang="en-US" sz="2400" dirty="0"/>
              <a:t>is switching the loss from KL (usually used in maximum-likelihood approach) to JS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>
                <a:spLocks noResize="1"/>
              </p:cNvSpPr>
              <p:nvPr/>
            </p:nvSpPr>
            <p:spPr>
              <a:xfrm>
                <a:off x="1254980" y="1397261"/>
                <a:ext cx="7370640" cy="9889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90000" tIns="45000" rIns="90000" bIns="45000" anchor="ctr" anchorCtr="0" compatLnSpc="0">
                <a:noAutofit/>
              </a:bodyPr>
              <a:lstStyle/>
              <a:p>
                <a:pPr lvl="0" hangingPunc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ru-RU" sz="2400" i="0">
                              <a:latin typeface="Cambria Math" panose="02040503050406030204" pitchFamily="18" charset="0"/>
                            </a:rPr>
                            <m:t>JS</m:t>
                          </m:r>
                        </m:sub>
                      </m:sSub>
                      <m:d>
                        <m:dPr>
                          <m:ctrlPr>
                            <a:rPr lang="ru-RU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ru-RU" sz="2400" i="0">
                              <a:latin typeface="Cambria Math" panose="02040503050406030204" pitchFamily="18" charset="0"/>
                            </a:rPr>
                            <m:t>∥</m:t>
                          </m:r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</m:d>
                      <m:r>
                        <a:rPr lang="ru-RU" sz="24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2400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ru-RU" sz="2400" i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ru-RU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ru-RU" sz="2400" i="0">
                              <a:latin typeface="Cambria Math" panose="02040503050406030204" pitchFamily="18" charset="0"/>
                            </a:rPr>
                            <m:t>KL</m:t>
                          </m:r>
                        </m:sub>
                      </m:sSub>
                      <m:d>
                        <m:dPr>
                          <m:ctrlPr>
                            <a:rPr lang="ru-RU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begChr m:val="‖"/>
                              <m:endChr m:val=""/>
                              <m:ctrlPr>
                                <a:rPr lang="ru-RU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ru-RU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  <m:r>
                                    <a:rPr lang="ru-RU" sz="2400" i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num>
                                <m:den>
                                  <m:r>
                                    <a:rPr lang="ru-RU" sz="2400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</m:d>
                      <m:r>
                        <a:rPr lang="ru-RU" sz="2400" i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ru-RU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2400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ru-RU" sz="2400" i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ru-RU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ru-RU" sz="2400" i="0">
                              <a:latin typeface="Cambria Math" panose="02040503050406030204" pitchFamily="18" charset="0"/>
                            </a:rPr>
                            <m:t>KL</m:t>
                          </m:r>
                        </m:sub>
                      </m:sSub>
                      <m:d>
                        <m:dPr>
                          <m:ctrlPr>
                            <a:rPr lang="ru-RU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𝑄</m:t>
                          </m:r>
                          <m:d>
                            <m:dPr>
                              <m:begChr m:val="‖"/>
                              <m:endChr m:val=""/>
                              <m:ctrlPr>
                                <a:rPr lang="ru-RU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ru-RU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  <m:r>
                                    <a:rPr lang="ru-RU" sz="2400" i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num>
                                <m:den>
                                  <m:r>
                                    <a:rPr lang="ru-RU" sz="2400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</m:d>
                    </m:oMath>
                  </m:oMathPara>
                </a14:m>
                <a:endParaRPr lang="ru-RU" sz="2400" i="0" dirty="0">
                  <a:latin typeface="Liberation Sans" pitchFamily="18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4980" y="1397261"/>
                <a:ext cx="7370640" cy="9889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 txBox="1">
            <a:spLocks noGrp="1"/>
          </p:cNvSpPr>
          <p:nvPr>
            <p:ph type="title"/>
          </p:nvPr>
        </p:nvSpPr>
        <p:spPr/>
        <p:txBody>
          <a:bodyPr>
            <a:spAutoFit/>
          </a:bodyPr>
          <a:lstStyle/>
          <a:p>
            <a:pPr lvl="0"/>
            <a:r>
              <a:rPr lang="en-US"/>
              <a:t>Jensen-Shannon aka “ordinary” GAN</a:t>
            </a:r>
          </a:p>
        </p:txBody>
      </p:sp>
      <p:sp>
        <p:nvSpPr>
          <p:cNvPr id="3" name="Текст 2"/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SzPct val="45000"/>
            </a:pPr>
            <a:r>
              <a:rPr lang="en-US" dirty="0"/>
              <a:t>Generator</a:t>
            </a:r>
          </a:p>
          <a:p>
            <a:pPr lvl="0">
              <a:buSzPct val="45000"/>
              <a:buFont typeface="StarSymbol"/>
              <a:buChar char="●"/>
            </a:pPr>
            <a:endParaRPr lang="en-US" dirty="0"/>
          </a:p>
          <a:p>
            <a:pPr lvl="0">
              <a:buSzPct val="45000"/>
              <a:buFont typeface="StarSymbol"/>
              <a:buChar char="●"/>
            </a:pPr>
            <a:endParaRPr lang="en-US" dirty="0"/>
          </a:p>
          <a:p>
            <a:pPr lvl="0">
              <a:buSzPct val="45000"/>
            </a:pPr>
            <a:r>
              <a:rPr lang="en-US" dirty="0"/>
              <a:t>Discriminator</a:t>
            </a:r>
          </a:p>
        </p:txBody>
      </p:sp>
      <p:sp>
        <p:nvSpPr>
          <p:cNvPr id="4" name="Полилиния 3"/>
          <p:cNvSpPr/>
          <p:nvPr/>
        </p:nvSpPr>
        <p:spPr>
          <a:xfrm>
            <a:off x="942120" y="2468880"/>
            <a:ext cx="1435320" cy="100584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1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Noise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1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/params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1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z</a:t>
            </a:r>
          </a:p>
        </p:txBody>
      </p:sp>
      <p:sp>
        <p:nvSpPr>
          <p:cNvPr id="5" name="Прямая соединительная линия 4"/>
          <p:cNvSpPr/>
          <p:nvPr/>
        </p:nvSpPr>
        <p:spPr>
          <a:xfrm flipV="1">
            <a:off x="2350080" y="2926079"/>
            <a:ext cx="1186920" cy="19801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6" name="Полилиния 5"/>
          <p:cNvSpPr/>
          <p:nvPr/>
        </p:nvSpPr>
        <p:spPr>
          <a:xfrm>
            <a:off x="3537000" y="2455560"/>
            <a:ext cx="2680920" cy="1019159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B2B2B2"/>
          </a:solidFill>
          <a:ln w="0">
            <a:solidFill>
              <a:srgbClr val="33FF99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1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NN</a:t>
            </a:r>
          </a:p>
        </p:txBody>
      </p:sp>
      <p:sp>
        <p:nvSpPr>
          <p:cNvPr id="7" name="Прямая соединительная линия 6"/>
          <p:cNvSpPr/>
          <p:nvPr/>
        </p:nvSpPr>
        <p:spPr>
          <a:xfrm>
            <a:off x="6217919" y="2926079"/>
            <a:ext cx="1514880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8" name="Полилиния 7"/>
          <p:cNvSpPr/>
          <p:nvPr/>
        </p:nvSpPr>
        <p:spPr>
          <a:xfrm>
            <a:off x="914400" y="4381200"/>
            <a:ext cx="1554479" cy="101375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1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Image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1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(fake/real)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1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x</a:t>
            </a:r>
          </a:p>
        </p:txBody>
      </p:sp>
      <p:sp>
        <p:nvSpPr>
          <p:cNvPr id="9" name="Полилиния 8"/>
          <p:cNvSpPr/>
          <p:nvPr/>
        </p:nvSpPr>
        <p:spPr>
          <a:xfrm>
            <a:off x="7732799" y="2468880"/>
            <a:ext cx="1776960" cy="101375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1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Fake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1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Image</a:t>
            </a:r>
          </a:p>
        </p:txBody>
      </p:sp>
      <p:sp>
        <p:nvSpPr>
          <p:cNvPr id="10" name="Прямая соединительная линия 9"/>
          <p:cNvSpPr/>
          <p:nvPr/>
        </p:nvSpPr>
        <p:spPr>
          <a:xfrm>
            <a:off x="2470319" y="4937760"/>
            <a:ext cx="1095841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11" name="Полилиния 10"/>
          <p:cNvSpPr/>
          <p:nvPr/>
        </p:nvSpPr>
        <p:spPr>
          <a:xfrm>
            <a:off x="3566160" y="4467240"/>
            <a:ext cx="2651760" cy="92772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B2B2B2"/>
          </a:solidFill>
          <a:ln w="0">
            <a:solidFill>
              <a:srgbClr val="33FF99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1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Other NN</a:t>
            </a:r>
          </a:p>
        </p:txBody>
      </p:sp>
      <p:sp>
        <p:nvSpPr>
          <p:cNvPr id="12" name="Прямая соединительная линия 11"/>
          <p:cNvSpPr/>
          <p:nvPr/>
        </p:nvSpPr>
        <p:spPr>
          <a:xfrm>
            <a:off x="6217919" y="4846320"/>
            <a:ext cx="1346041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13" name="Полилиния 12"/>
          <p:cNvSpPr/>
          <p:nvPr/>
        </p:nvSpPr>
        <p:spPr>
          <a:xfrm>
            <a:off x="7563960" y="4572000"/>
            <a:ext cx="2011680" cy="56196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CC00"/>
          </a:solidFill>
          <a:ln w="0">
            <a:solidFill>
              <a:srgbClr val="FF808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1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P(real|image)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>
                <a:spLocks noResize="1"/>
              </p:cNvSpPr>
              <p:nvPr/>
            </p:nvSpPr>
            <p:spPr>
              <a:xfrm>
                <a:off x="3749040" y="3749040"/>
                <a:ext cx="5592960" cy="4057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90000" tIns="45000" rIns="90000" bIns="45000" anchor="ctr" anchorCtr="0" compatLnSpc="0">
                <a:noAutofit/>
              </a:bodyPr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r>
                        <a:rPr lang="ru-RU" sz="2400" i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m:rPr>
                          <m:sty m:val="p"/>
                        </m:rPr>
                        <a:rPr lang="ru-RU" sz="2400" i="0">
                          <a:latin typeface="Cambria Math" panose="02040503050406030204" pitchFamily="18" charset="0"/>
                        </a:rPr>
                        <m:t>log</m:t>
                      </m:r>
                      <m:d>
                        <m:dPr>
                          <m:begChr m:val="["/>
                          <m:endChr m:val="]"/>
                          <m:ctrlPr>
                            <a:rPr lang="ru-RU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sz="2400" i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m:rPr>
                              <m:sty m:val="p"/>
                            </m:rPr>
                            <a:rPr lang="ru-RU" sz="2400" i="0">
                              <a:latin typeface="Cambria Math" panose="02040503050406030204" pitchFamily="18" charset="0"/>
                            </a:rPr>
                            <m:t>Disc</m:t>
                          </m:r>
                          <m:d>
                            <m:dPr>
                              <m:ctrlPr>
                                <a:rPr lang="ru-RU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ru-RU" sz="2400" i="0">
                                  <a:latin typeface="Cambria Math" panose="02040503050406030204" pitchFamily="18" charset="0"/>
                                </a:rPr>
                                <m:t>Gen</m:t>
                              </m:r>
                              <m:d>
                                <m:dPr>
                                  <m:ctrlP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</m:e>
                          </m:d>
                        </m:e>
                      </m:d>
                      <m:r>
                        <a:rPr lang="ru-RU" sz="2400" i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ru-RU" sz="2400" i="0">
                          <a:latin typeface="Cambria Math" panose="02040503050406030204" pitchFamily="18" charset="0"/>
                        </a:rPr>
                        <m:t>log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ru-RU" sz="2400" i="0">
                          <a:latin typeface="Cambria Math" panose="02040503050406030204" pitchFamily="18" charset="0"/>
                        </a:rPr>
                        <m:t>Disc</m:t>
                      </m:r>
                      <m:d>
                        <m:dPr>
                          <m:ctrlPr>
                            <a:rPr lang="ru-RU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ru-RU" sz="2400" i="0" dirty="0">
                  <a:latin typeface="Liberation Sans" pitchFamily="18"/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9040" y="3749040"/>
                <a:ext cx="5592960" cy="405720"/>
              </a:xfrm>
              <a:prstGeom prst="rect">
                <a:avLst/>
              </a:prstGeom>
              <a:blipFill>
                <a:blip r:embed="rId3"/>
                <a:stretch>
                  <a:fillRect r="-229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>
                <a:spLocks noResize="1"/>
              </p:cNvSpPr>
              <p:nvPr/>
            </p:nvSpPr>
            <p:spPr>
              <a:xfrm>
                <a:off x="3749040" y="1788480"/>
                <a:ext cx="3184200" cy="40608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90000" tIns="45000" rIns="90000" bIns="45000" anchor="ctr" anchorCtr="0" compatLnSpc="0">
                <a:noAutofit/>
              </a:bodyPr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ru-RU" sz="2400" i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m:rPr>
                          <m:sty m:val="p"/>
                        </m:rPr>
                        <a:rPr lang="ru-RU" sz="2400" i="0">
                          <a:latin typeface="Cambria Math" panose="02040503050406030204" pitchFamily="18" charset="0"/>
                        </a:rPr>
                        <m:t>log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ru-RU" sz="2400" i="0">
                          <a:latin typeface="Cambria Math" panose="02040503050406030204" pitchFamily="18" charset="0"/>
                        </a:rPr>
                        <m:t>Disc</m:t>
                      </m:r>
                      <m:d>
                        <m:dPr>
                          <m:ctrlPr>
                            <a:rPr lang="ru-RU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ru-RU" sz="2400" i="0">
                              <a:latin typeface="Cambria Math" panose="02040503050406030204" pitchFamily="18" charset="0"/>
                            </a:rPr>
                            <m:t>Gen</m:t>
                          </m:r>
                          <m:d>
                            <m:dPr>
                              <m:ctrlPr>
                                <a:rPr lang="ru-RU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sz="2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ru-RU" sz="2400" i="0" dirty="0">
                  <a:latin typeface="Liberation Sans" pitchFamily="18"/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9040" y="1788480"/>
                <a:ext cx="3184200" cy="406080"/>
              </a:xfrm>
              <a:prstGeom prst="rect">
                <a:avLst/>
              </a:prstGeom>
              <a:blipFill>
                <a:blip r:embed="rId4"/>
                <a:stretch>
                  <a:fillRect r="-114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Problem #1: Hard to achieve Nash equilibrium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Текст 2"/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642608" y="1040885"/>
                <a:ext cx="8415128" cy="1417643"/>
              </a:xfrm>
            </p:spPr>
            <p:txBody>
              <a:bodyPr/>
              <a:lstStyle/>
              <a:p>
                <a:pPr lvl="0">
                  <a:buSzPct val="45000"/>
                </a:pPr>
                <a:r>
                  <a:rPr lang="en-US" sz="2400" dirty="0" smtClean="0"/>
                  <a:t>Player I takes control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400" dirty="0" smtClean="0"/>
                  <a:t> </a:t>
                </a:r>
                <a:r>
                  <a:rPr lang="en-US" sz="2400" dirty="0"/>
                  <a:t>to </a:t>
                </a:r>
                <a:r>
                  <a:rPr lang="en-US" sz="2400" dirty="0" smtClean="0"/>
                  <a:t>minimize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𝑥𝑦</m:t>
                    </m:r>
                  </m:oMath>
                </a14:m>
                <a:endParaRPr lang="en-US" sz="2400" dirty="0"/>
              </a:p>
              <a:p>
                <a:pPr lvl="0">
                  <a:buSzPct val="45000"/>
                </a:pPr>
                <a:r>
                  <a:rPr lang="en-US" sz="2400" dirty="0"/>
                  <a:t>Player constantly updates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400" dirty="0" smtClean="0"/>
                  <a:t> </a:t>
                </a:r>
                <a:r>
                  <a:rPr lang="en-US" sz="2400" dirty="0"/>
                  <a:t>to minimize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𝑥𝑦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Текст 2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642608" y="1040885"/>
                <a:ext cx="8415128" cy="1417643"/>
              </a:xfrm>
              <a:blipFill>
                <a:blip r:embed="rId3"/>
                <a:stretch>
                  <a:fillRect l="-217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1707433" y="1958197"/>
            <a:ext cx="8576393" cy="3614468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0" y="5385310"/>
            <a:ext cx="4028536" cy="328103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000" b="0" i="0" u="none" strike="noStrike" kern="1200" cap="none" dirty="0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  <a:hlinkClick r:id="rId5"/>
              </a:rPr>
              <a:t>https://lilianweng.github.io/lil-log/2017/08/20/from-GAN-to-WGAN.html</a:t>
            </a:r>
            <a:endParaRPr lang="en-US" sz="1000" b="0" i="0" u="none" strike="noStrike" kern="1200" cap="none" dirty="0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Problem #2: Vanishing gradient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Текст 2"/>
              <p:cNvSpPr txBox="1"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>
                  <a:buSzPct val="45000"/>
                </a:pPr>
                <a:r>
                  <a:rPr lang="en-US" sz="2400" dirty="0" smtClean="0"/>
                  <a:t>If discriminator is perfect,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𝐷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=1,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sz="2400" dirty="0" smtClean="0"/>
                  <a:t> and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𝐷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sub>
                    </m:sSub>
                  </m:oMath>
                </a14:m>
                <a:endParaRPr lang="en-US" sz="2400" dirty="0" smtClean="0">
                  <a:ea typeface="Cambria Math" panose="02040503050406030204" pitchFamily="18" charset="0"/>
                </a:endParaRPr>
              </a:p>
              <a:p>
                <a:pPr lvl="0">
                  <a:buSzPct val="45000"/>
                </a:pPr>
                <a:r>
                  <a:rPr lang="en-US" sz="2400" dirty="0" smtClean="0"/>
                  <a:t>Loss </a:t>
                </a:r>
                <a:r>
                  <a:rPr lang="en-US" sz="2400" dirty="0"/>
                  <a:t>function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2400" dirty="0"/>
              </a:p>
              <a:p>
                <a:pPr lvl="0">
                  <a:buSzPct val="45000"/>
                </a:pPr>
                <a:r>
                  <a:rPr lang="en-US" sz="2400" dirty="0"/>
                  <a:t>No gradient to update the loss during learning iterations</a:t>
                </a:r>
              </a:p>
            </p:txBody>
          </p:sp>
        </mc:Choice>
        <mc:Fallback xmlns="">
          <p:sp>
            <p:nvSpPr>
              <p:cNvPr id="3" name="Текст 2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4441" r="-243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Объект 5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4930700" y="1372298"/>
            <a:ext cx="4589538" cy="356142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5573880" y="5120639"/>
            <a:ext cx="3753000" cy="34668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  <a:hlinkClick r:id="rId5"/>
              </a:rPr>
              <a:t>https://arxiv.org/pdf/1701.04862.pdf</a:t>
            </a: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Problem #3: Mode collapse</a:t>
            </a:r>
          </a:p>
        </p:txBody>
      </p:sp>
      <p:sp>
        <p:nvSpPr>
          <p:cNvPr id="3" name="Текст 2"/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SzPct val="45000"/>
            </a:pPr>
            <a:r>
              <a:rPr lang="en-US" sz="2400" dirty="0"/>
              <a:t>Generator can converge to cover just a part of the phase space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5707800" y="1897063"/>
            <a:ext cx="4076280" cy="254268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4314872" y="5223625"/>
            <a:ext cx="6211080" cy="34668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  <a:hlinkClick r:id="rId4"/>
              </a:rPr>
              <a:t>http://aiden.nibali.org/blog/2017-01-18-mode-collapse-gans/</a:t>
            </a: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Problem #4 No </a:t>
            </a:r>
            <a:r>
              <a:rPr lang="en-US" dirty="0" smtClean="0"/>
              <a:t>convergence </a:t>
            </a:r>
            <a:r>
              <a:rPr lang="en-US" dirty="0"/>
              <a:t>metric</a:t>
            </a:r>
          </a:p>
        </p:txBody>
      </p:sp>
      <p:sp>
        <p:nvSpPr>
          <p:cNvPr id="3" name="Текст 2"/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SzPct val="45000"/>
            </a:pPr>
            <a:r>
              <a:rPr lang="en-US" sz="2400" dirty="0" smtClean="0"/>
              <a:t>Theoretically, there is a Nash equilibrium</a:t>
            </a:r>
          </a:p>
          <a:p>
            <a:pPr lvl="0">
              <a:buSzPct val="45000"/>
            </a:pPr>
            <a:r>
              <a:rPr lang="en-US" sz="2400" dirty="0" smtClean="0"/>
              <a:t>In practice it is usually not achieved</a:t>
            </a:r>
          </a:p>
          <a:p>
            <a:pPr lvl="0">
              <a:buSzPct val="45000"/>
            </a:pPr>
            <a:r>
              <a:rPr lang="en-US" sz="2400" dirty="0" smtClean="0"/>
              <a:t>Hard to devise a stopping criteria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Where can I use it?</a:t>
            </a:r>
          </a:p>
        </p:txBody>
      </p:sp>
      <p:sp>
        <p:nvSpPr>
          <p:cNvPr id="3" name="Текст 2"/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SzPct val="45000"/>
            </a:pPr>
            <a:r>
              <a:rPr lang="en-US" sz="2600" dirty="0"/>
              <a:t>Lots and lots of image manipulation fun</a:t>
            </a:r>
          </a:p>
          <a:p>
            <a:pPr lvl="0">
              <a:buSzPct val="45000"/>
            </a:pPr>
            <a:r>
              <a:rPr lang="en-US" sz="2600" dirty="0"/>
              <a:t>Lots and lots of text manipulation fun</a:t>
            </a:r>
          </a:p>
          <a:p>
            <a:pPr lvl="0">
              <a:buSzPct val="45000"/>
            </a:pPr>
            <a:r>
              <a:rPr lang="en-US" sz="2600" dirty="0"/>
              <a:t>Some (High-Energy) Physics, very preliminary:</a:t>
            </a:r>
          </a:p>
          <a:p>
            <a:pPr lvl="2" indent="0" hangingPunct="0">
              <a:spcBef>
                <a:spcPts val="0"/>
              </a:spcBef>
              <a:spcAft>
                <a:spcPts val="1412"/>
              </a:spcAft>
              <a:buSzPct val="75000"/>
              <a:buNone/>
            </a:pPr>
            <a:r>
              <a:rPr lang="en-US" dirty="0">
                <a:latin typeface="Liberation Sans" pitchFamily="18"/>
                <a:hlinkClick r:id="rId3"/>
              </a:rPr>
              <a:t>Jets images</a:t>
            </a:r>
          </a:p>
          <a:p>
            <a:pPr lvl="2" indent="0" hangingPunct="0">
              <a:spcBef>
                <a:spcPts val="0"/>
              </a:spcBef>
              <a:spcAft>
                <a:spcPts val="1412"/>
              </a:spcAft>
              <a:buSzPct val="75000"/>
              <a:buNone/>
            </a:pPr>
            <a:r>
              <a:rPr lang="en-US" dirty="0">
                <a:latin typeface="Liberation Sans" pitchFamily="18"/>
                <a:hlinkClick r:id="rId4"/>
              </a:rPr>
              <a:t>Simulations</a:t>
            </a:r>
            <a:r>
              <a:rPr lang="en-US" dirty="0">
                <a:latin typeface="Liberation Sans" pitchFamily="18"/>
              </a:rPr>
              <a:t> of </a:t>
            </a:r>
            <a:r>
              <a:rPr lang="en-US" dirty="0">
                <a:latin typeface="Liberation Sans" pitchFamily="18"/>
                <a:hlinkClick r:id="rId5"/>
              </a:rPr>
              <a:t>calorimeters</a:t>
            </a:r>
            <a:r>
              <a:rPr lang="en-US" dirty="0">
                <a:latin typeface="Liberation Sans" pitchFamily="18"/>
              </a:rPr>
              <a:t> and </a:t>
            </a:r>
            <a:r>
              <a:rPr lang="en-US" dirty="0">
                <a:latin typeface="Liberation Sans" pitchFamily="18"/>
                <a:hlinkClick r:id="rId6"/>
              </a:rPr>
              <a:t>RICH</a:t>
            </a:r>
          </a:p>
          <a:p>
            <a:pPr lvl="2" indent="0" hangingPunct="0">
              <a:spcBef>
                <a:spcPts val="0"/>
              </a:spcBef>
              <a:spcAft>
                <a:spcPts val="1412"/>
              </a:spcAft>
              <a:buSzPct val="75000"/>
              <a:buNone/>
            </a:pPr>
            <a:r>
              <a:rPr lang="en-US" dirty="0">
                <a:latin typeface="Liberation Sans" pitchFamily="18"/>
                <a:hlinkClick r:id="rId7"/>
              </a:rPr>
              <a:t>Cosmological maps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Wasserstein distance aka  Earth Mover’s distance aka EMD</a:t>
            </a:r>
          </a:p>
        </p:txBody>
      </p:sp>
      <p:sp>
        <p:nvSpPr>
          <p:cNvPr id="7" name="Объект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5303520" y="1550498"/>
            <a:ext cx="4206240" cy="164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548640" y="1724377"/>
            <a:ext cx="3749040" cy="1468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457200" y="3081938"/>
            <a:ext cx="9326880" cy="22086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4467600" y="5139720"/>
            <a:ext cx="5316480" cy="34668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https://vincentherrmann.github.io/blog/wasserstein/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Why Wasserstein is better than JS or KL divergence? #1</a:t>
            </a:r>
          </a:p>
        </p:txBody>
      </p:sp>
      <p:sp>
        <p:nvSpPr>
          <p:cNvPr id="3" name="Текст 2"/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SzPct val="45000"/>
            </a:pPr>
            <a:r>
              <a:rPr lang="en-US" sz="2400" dirty="0"/>
              <a:t>Smooth measure, even for disjoint distributions</a:t>
            </a:r>
          </a:p>
          <a:p>
            <a:pPr lvl="0">
              <a:buSzPct val="45000"/>
            </a:pPr>
            <a:r>
              <a:rPr lang="en-US" sz="2400" dirty="0" smtClean="0"/>
              <a:t>JS is constant with no gradient</a:t>
            </a:r>
          </a:p>
          <a:p>
            <a:pPr lvl="0">
              <a:buSzPct val="45000"/>
            </a:pPr>
            <a:r>
              <a:rPr lang="en-US" sz="2400" dirty="0" smtClean="0"/>
              <a:t>KL </a:t>
            </a:r>
            <a:r>
              <a:rPr lang="en-US" sz="2400" dirty="0"/>
              <a:t>would have given us infinity</a:t>
            </a:r>
          </a:p>
        </p:txBody>
      </p:sp>
      <p:sp>
        <p:nvSpPr>
          <p:cNvPr id="5" name="Объект 4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4297680" y="1768680"/>
            <a:ext cx="5702040" cy="35809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WGAN formulation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 txBox="1">
                <a:spLocks noGrp="1" noResize="1"/>
              </p:cNvSpPr>
              <p:nvPr>
                <p:ph idx="1"/>
              </p:nvPr>
            </p:nvSpPr>
            <p:spPr>
              <a:xfrm>
                <a:off x="329659" y="1163551"/>
                <a:ext cx="8045991" cy="3786274"/>
              </a:xfrm>
              <a:ln>
                <a:noFill/>
              </a:ln>
            </p:spPr>
            <p:txBody>
              <a:bodyPr vert="horz" wrap="none" lIns="90000" tIns="45000" rIns="90000" bIns="45000" anchor="ctr" anchorCtr="0" compatLnSpc="0"/>
              <a:lstStyle/>
              <a:p>
                <a:pPr lvl="0">
                  <a:spcAft>
                    <a:spcPts val="0"/>
                  </a:spcAft>
                </a:pPr>
                <a:r>
                  <a:rPr lang="en-US" sz="2400" dirty="0" smtClean="0"/>
                  <a:t>Using the Kantorovich-Rubinstein duality,</a:t>
                </a:r>
              </a:p>
              <a:p>
                <a:pPr lvl="0">
                  <a:spcAft>
                    <a:spcPts val="0"/>
                  </a:spcAft>
                </a:pPr>
                <a:r>
                  <a:rPr lang="en-US" sz="2400" dirty="0" smtClean="0"/>
                  <a:t>EMD can be formulated as following:</a:t>
                </a:r>
              </a:p>
              <a:p>
                <a:pPr>
                  <a:spcAft>
                    <a:spcPts val="0"/>
                  </a:spcAft>
                </a:pPr>
                <a:endParaRPr lang="en-US" sz="2400" i="1" dirty="0" smtClean="0">
                  <a:latin typeface="Cambria Math" panose="02040503050406030204" pitchFamily="18" charset="0"/>
                </a:endParaRPr>
              </a:p>
              <a:p>
                <a:pPr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i="1">
                          <a:latin typeface="Cambria Math" panose="02040503050406030204" pitchFamily="18" charset="0"/>
                        </a:rPr>
                        <m:t>𝑊</m:t>
                      </m:r>
                      <m:d>
                        <m:dPr>
                          <m:ctrlPr>
                            <a:rPr lang="ru-RU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u-RU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ru-RU" sz="2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r>
                            <a:rPr lang="ru-RU" sz="240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ru-RU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ru-RU" sz="24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sub>
                          </m:sSub>
                        </m:e>
                      </m:d>
                      <m:r>
                        <a:rPr lang="ru-RU" sz="240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ru-RU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ru-RU" sz="2400">
                              <a:latin typeface="Cambria Math" panose="02040503050406030204" pitchFamily="18" charset="0"/>
                            </a:rPr>
                            <m:t>sup</m:t>
                          </m:r>
                        </m:e>
                        <m:sub>
                          <m:sSub>
                            <m:sSubPr>
                              <m:ctrlPr>
                                <a:rPr lang="ru-RU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d>
                            </m:e>
                            <m:sub>
                              <m:r>
                                <a:rPr lang="ru-RU" sz="24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  <m:r>
                            <a:rPr lang="ru-RU" sz="2400">
                              <a:latin typeface="Cambria Math" panose="02040503050406030204" pitchFamily="18" charset="0"/>
                            </a:rPr>
                            <m:t>≤1</m:t>
                          </m:r>
                        </m:sub>
                      </m:sSub>
                      <m:sSub>
                        <m:sSubPr>
                          <m:ctrlPr>
                            <a:rPr lang="ru-RU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ru-RU" sz="2400">
                              <a:latin typeface="Cambria Math" panose="02040503050406030204" pitchFamily="18" charset="0"/>
                            </a:rPr>
                            <m:t>∼</m:t>
                          </m:r>
                          <m:sSub>
                            <m:sSubPr>
                              <m:ctrlPr>
                                <a:rPr lang="ru-RU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ru-RU" sz="2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ru-RU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ru-RU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ru-RU" sz="240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ru-RU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ru-RU" sz="2400">
                              <a:latin typeface="Cambria Math" panose="02040503050406030204" pitchFamily="18" charset="0"/>
                            </a:rPr>
                            <m:t>∼</m:t>
                          </m:r>
                          <m:sSub>
                            <m:sSubPr>
                              <m:ctrlPr>
                                <a:rPr lang="ru-RU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ru-RU" sz="240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ru-RU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ru-RU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ru-RU" sz="2400" dirty="0"/>
              </a:p>
              <a:p>
                <a:pPr>
                  <a:spcAft>
                    <a:spcPts val="0"/>
                  </a:spcAft>
                </a:pPr>
                <a:endParaRPr lang="en-US" sz="2400" dirty="0" smtClean="0"/>
              </a:p>
              <a:p>
                <a:pPr>
                  <a:spcAft>
                    <a:spcPts val="0"/>
                  </a:spcAft>
                </a:pPr>
                <a:r>
                  <a:rPr lang="en-US" sz="2400" dirty="0" smtClean="0"/>
                  <a:t>The </a:t>
                </a:r>
                <a:r>
                  <a:rPr lang="en-US" sz="2400" dirty="0"/>
                  <a:t>catch? f must be </a:t>
                </a:r>
                <a:r>
                  <a:rPr lang="en-US" sz="2400" dirty="0" smtClean="0"/>
                  <a:t>1-Lipschitz</a:t>
                </a:r>
                <a:endParaRPr lang="en-US" sz="2400" dirty="0"/>
              </a:p>
            </p:txBody>
          </p:sp>
        </mc:Choice>
        <mc:Fallback xmlns="">
          <p:sp>
            <p:nvSpPr>
              <p:cNvPr id="3" name="Объект 2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9659" y="1163551"/>
                <a:ext cx="8045991" cy="3786274"/>
              </a:xfrm>
              <a:blipFill>
                <a:blip r:embed="rId3"/>
                <a:stretch>
                  <a:fillRect l="-136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 K-Lipschitz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Объект 6"/>
              <p:cNvSpPr>
                <a:spLocks noGrp="1"/>
              </p:cNvSpPr>
              <p:nvPr>
                <p:ph idx="13"/>
              </p:nvPr>
            </p:nvSpPr>
            <p:spPr>
              <a:xfrm>
                <a:off x="680695" y="1344086"/>
                <a:ext cx="4943728" cy="3840389"/>
              </a:xfrm>
            </p:spPr>
            <p:txBody>
              <a:bodyPr/>
              <a:lstStyle/>
              <a:p>
                <a:pPr lvl="0" algn="just"/>
                <a:r>
                  <a:rPr lang="en-US" sz="2400" dirty="0"/>
                  <a:t>For a Lipschitz continuous function, there is a double cone (shown in white) whose vertex can be translated along the graph, so that the graph always remains entirely outside </a:t>
                </a:r>
                <a:r>
                  <a:rPr lang="en-US" sz="2400" dirty="0" smtClean="0"/>
                  <a:t>the cone</a:t>
                </a:r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>
                          <a:latin typeface="Cambria Math" panose="02040503050406030204" pitchFamily="18" charset="0"/>
                        </a:rPr>
                        <m:t>∀</m:t>
                      </m:r>
                      <m:sSub>
                        <m:sSubPr>
                          <m:ctrlPr>
                            <a:rPr lang="ru-RU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ru-RU" sz="2400">
                              <a:latin typeface="Cambria Math" panose="02040503050406030204" pitchFamily="18" charset="0"/>
                            </a:rPr>
                            <m:t>1,</m:t>
                          </m:r>
                        </m:sub>
                      </m:sSub>
                      <m:sSub>
                        <m:sSubPr>
                          <m:ctrlPr>
                            <a:rPr lang="ru-RU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ru-RU" sz="240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ru-RU" sz="2400">
                          <a:latin typeface="Cambria Math" panose="02040503050406030204" pitchFamily="18" charset="0"/>
                        </a:rPr>
                        <m:t>:</m:t>
                      </m:r>
                      <m:d>
                        <m:dPr>
                          <m:begChr m:val="|"/>
                          <m:endChr m:val="|"/>
                          <m:ctrlPr>
                            <a:rPr lang="ru-RU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ru-RU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ru-RU" sz="240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ru-RU" sz="240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ru-RU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ru-RU" sz="24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ru-RU" sz="2400">
                          <a:latin typeface="Cambria Math" panose="02040503050406030204" pitchFamily="18" charset="0"/>
                        </a:rPr>
                        <m:t>⩽</m:t>
                      </m:r>
                      <m:r>
                        <a:rPr lang="ru-RU" sz="2400" i="1">
                          <a:latin typeface="Cambria Math" panose="02040503050406030204" pitchFamily="18" charset="0"/>
                        </a:rPr>
                        <m:t>𝐾</m:t>
                      </m:r>
                      <m:d>
                        <m:dPr>
                          <m:begChr m:val="|"/>
                          <m:endChr m:val="|"/>
                          <m:ctrlPr>
                            <a:rPr lang="ru-RU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u-RU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ru-RU" sz="24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ru-RU" sz="240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ru-RU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ru-RU" sz="24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ru-RU" sz="2400" dirty="0"/>
              </a:p>
              <a:p>
                <a:pPr lvl="0"/>
                <a:endParaRPr lang="en-US" sz="2400" dirty="0"/>
              </a:p>
            </p:txBody>
          </p:sp>
        </mc:Choice>
        <mc:Fallback xmlns="">
          <p:sp>
            <p:nvSpPr>
              <p:cNvPr id="7" name="Объект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3"/>
              </p:nvPr>
            </p:nvSpPr>
            <p:spPr>
              <a:xfrm>
                <a:off x="680695" y="1344086"/>
                <a:ext cx="4943728" cy="3840389"/>
              </a:xfrm>
              <a:blipFill>
                <a:blip r:embed="rId3"/>
                <a:stretch>
                  <a:fillRect l="-3822" r="-185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5941632" y="1596126"/>
            <a:ext cx="3959606" cy="297269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7589519" y="4957200"/>
            <a:ext cx="1168200" cy="3463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Wikipedia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Lipschitz continuity and NN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Текст 2"/>
              <p:cNvSpPr txBox="1"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>
                  <a:buSzPct val="45000"/>
                </a:pPr>
                <a:r>
                  <a:rPr lang="en-US" sz="2400" dirty="0"/>
                  <a:t>Naive way: clip weights. Bad for convergence.</a:t>
                </a:r>
              </a:p>
              <a:p>
                <a:pPr>
                  <a:buSzPct val="45000"/>
                </a:pPr>
                <a:r>
                  <a:rPr lang="en-US" sz="2400" dirty="0"/>
                  <a:t>Gradient penalty. Optimal critic has gradient 1 almost everywhere, so add a term to the </a:t>
                </a:r>
                <a:r>
                  <a:rPr lang="en-US" sz="2400" dirty="0" smtClean="0"/>
                  <a:t>loss</a:t>
                </a:r>
              </a:p>
              <a:p>
                <a:pPr algn="ctr">
                  <a:buSzPct val="45000"/>
                </a:pPr>
                <a:r>
                  <a:rPr lang="en-US" sz="2400" dirty="0" smtClean="0"/>
                  <a:t> </a:t>
                </a:r>
                <a14:m>
                  <m:oMath xmlns:m="http://schemas.openxmlformats.org/officeDocument/2006/math">
                    <m:r>
                      <a:rPr lang="ru-RU" sz="240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ru-RU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4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ru-RU" sz="2400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ru-RU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ru-RU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ru-RU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ru-RU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d>
                                      <m:dPr>
                                        <m:begChr m:val="‖"/>
                                        <m:endChr m:val="‖"/>
                                        <m:ctrlPr>
                                          <a:rPr lang="ru-RU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ru-RU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ru-RU" sz="2400">
                                                <a:latin typeface="Cambria Math" panose="02040503050406030204" pitchFamily="18" charset="0"/>
                                              </a:rPr>
                                              <m:t>𝛻</m:t>
                                            </m:r>
                                          </m:e>
                                          <m:sub>
                                            <m:r>
                                              <a:rPr lang="ru-RU" sz="2400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sub>
                                        </m:sSub>
                                        <m:r>
                                          <a:rPr lang="ru-RU" sz="2400" i="1">
                                            <a:latin typeface="Cambria Math" panose="02040503050406030204" pitchFamily="18" charset="0"/>
                                          </a:rPr>
                                          <m:t>𝐷</m:t>
                                        </m:r>
                                        <m:d>
                                          <m:dPr>
                                            <m:ctrlPr>
                                              <a:rPr lang="ru-RU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ru-RU" sz="2400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d>
                                      </m:e>
                                    </m:d>
                                  </m:e>
                                  <m:sub>
                                    <m:r>
                                      <a:rPr lang="ru-RU" sz="240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ru-RU" sz="240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e>
                          <m:sup>
                            <m:r>
                              <a:rPr lang="ru-RU" sz="240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2400" dirty="0"/>
                  <a:t/>
                </a:r>
                <a:br>
                  <a:rPr lang="en-US" sz="2400" dirty="0"/>
                </a:br>
                <a:endParaRPr lang="en-US" sz="2400" dirty="0"/>
              </a:p>
              <a:p>
                <a:pPr lvl="0">
                  <a:buSzPct val="45000"/>
                </a:pPr>
                <a:r>
                  <a:rPr lang="en-US" sz="2400" dirty="0"/>
                  <a:t>This is quite a hot area, so expect </a:t>
                </a:r>
                <a:r>
                  <a:rPr lang="en-US" sz="2400" dirty="0" smtClean="0"/>
                  <a:t>more</a:t>
                </a:r>
                <a:endParaRPr lang="en-US" sz="2400" dirty="0"/>
              </a:p>
            </p:txBody>
          </p:sp>
        </mc:Choice>
        <mc:Fallback xmlns="">
          <p:sp>
            <p:nvSpPr>
              <p:cNvPr id="3" name="Текст 2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235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>
            <a:spLocks noResize="1"/>
          </p:cNvSpPr>
          <p:nvPr/>
        </p:nvSpPr>
        <p:spPr>
          <a:xfrm>
            <a:off x="897233" y="5537733"/>
            <a:ext cx="2517480" cy="3513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ru-RU" i="0" dirty="0">
              <a:latin typeface="Liberation Sans" pitchFamily="18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 txBox="1">
            <a:spLocks noGrp="1"/>
          </p:cNvSpPr>
          <p:nvPr>
            <p:ph type="title"/>
          </p:nvPr>
        </p:nvSpPr>
        <p:spPr/>
        <p:txBody>
          <a:bodyPr>
            <a:spAutoFit/>
          </a:bodyPr>
          <a:lstStyle/>
          <a:p>
            <a:pPr lvl="0"/>
            <a:r>
              <a:rPr lang="en-US"/>
              <a:t>WGAN-GP</a:t>
            </a:r>
          </a:p>
        </p:txBody>
      </p:sp>
      <p:sp>
        <p:nvSpPr>
          <p:cNvPr id="4" name="Полилиния 3"/>
          <p:cNvSpPr/>
          <p:nvPr/>
        </p:nvSpPr>
        <p:spPr>
          <a:xfrm>
            <a:off x="952599" y="1897063"/>
            <a:ext cx="1435320" cy="100584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1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Noise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1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/params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1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z</a:t>
            </a:r>
          </a:p>
        </p:txBody>
      </p:sp>
      <p:sp>
        <p:nvSpPr>
          <p:cNvPr id="5" name="Прямая соединительная линия 4"/>
          <p:cNvSpPr/>
          <p:nvPr/>
        </p:nvSpPr>
        <p:spPr>
          <a:xfrm flipV="1">
            <a:off x="2360559" y="2354262"/>
            <a:ext cx="1186920" cy="19801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6" name="Полилиния 5"/>
          <p:cNvSpPr/>
          <p:nvPr/>
        </p:nvSpPr>
        <p:spPr>
          <a:xfrm>
            <a:off x="3547479" y="1883743"/>
            <a:ext cx="2680920" cy="1019159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B2B2B2"/>
          </a:solidFill>
          <a:ln w="0">
            <a:solidFill>
              <a:srgbClr val="33FF99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1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NN</a:t>
            </a:r>
          </a:p>
        </p:txBody>
      </p:sp>
      <p:sp>
        <p:nvSpPr>
          <p:cNvPr id="7" name="Прямая соединительная линия 6"/>
          <p:cNvSpPr/>
          <p:nvPr/>
        </p:nvSpPr>
        <p:spPr>
          <a:xfrm>
            <a:off x="6228398" y="2354262"/>
            <a:ext cx="1514880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8" name="Полилиния 7"/>
          <p:cNvSpPr/>
          <p:nvPr/>
        </p:nvSpPr>
        <p:spPr>
          <a:xfrm>
            <a:off x="924879" y="3809383"/>
            <a:ext cx="1554479" cy="101375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1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Image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1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(fake/real)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1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x</a:t>
            </a:r>
          </a:p>
        </p:txBody>
      </p:sp>
      <p:sp>
        <p:nvSpPr>
          <p:cNvPr id="9" name="Полилиния 8"/>
          <p:cNvSpPr/>
          <p:nvPr/>
        </p:nvSpPr>
        <p:spPr>
          <a:xfrm>
            <a:off x="7743278" y="1897063"/>
            <a:ext cx="1776960" cy="101375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1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Fake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1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Image</a:t>
            </a:r>
          </a:p>
        </p:txBody>
      </p:sp>
      <p:sp>
        <p:nvSpPr>
          <p:cNvPr id="10" name="Прямая соединительная линия 9"/>
          <p:cNvSpPr/>
          <p:nvPr/>
        </p:nvSpPr>
        <p:spPr>
          <a:xfrm>
            <a:off x="2480798" y="4365943"/>
            <a:ext cx="1095841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11" name="Полилиния 10"/>
          <p:cNvSpPr/>
          <p:nvPr/>
        </p:nvSpPr>
        <p:spPr>
          <a:xfrm>
            <a:off x="3576639" y="3895423"/>
            <a:ext cx="2651760" cy="92772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B2B2B2"/>
          </a:solidFill>
          <a:ln w="0">
            <a:solidFill>
              <a:srgbClr val="33FF99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1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Other NN</a:t>
            </a:r>
          </a:p>
        </p:txBody>
      </p:sp>
      <p:sp>
        <p:nvSpPr>
          <p:cNvPr id="12" name="Прямая соединительная линия 11"/>
          <p:cNvSpPr/>
          <p:nvPr/>
        </p:nvSpPr>
        <p:spPr>
          <a:xfrm>
            <a:off x="6228398" y="4274503"/>
            <a:ext cx="1346041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13" name="Полилиния 12"/>
          <p:cNvSpPr/>
          <p:nvPr/>
        </p:nvSpPr>
        <p:spPr>
          <a:xfrm>
            <a:off x="7574439" y="4000183"/>
            <a:ext cx="2011680" cy="56196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CC00"/>
          </a:solidFill>
          <a:ln w="0">
            <a:solidFill>
              <a:srgbClr val="FF808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1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P(real|image)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>
                <a:spLocks noResize="1"/>
              </p:cNvSpPr>
              <p:nvPr/>
            </p:nvSpPr>
            <p:spPr>
              <a:xfrm>
                <a:off x="1506538" y="3105582"/>
                <a:ext cx="7876800" cy="44387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90000" tIns="45000" rIns="90000" bIns="45000" anchor="ctr" anchorCtr="0" compatLnSpc="0">
                <a:noAutofit/>
              </a:bodyPr>
              <a:lstStyle/>
              <a:p>
                <a:pPr lvl="0" hangingPunc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r>
                        <a:rPr lang="ru-RU" sz="2400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ru-RU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𝑍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ru-RU" sz="2400" i="0">
                          <a:latin typeface="Cambria Math" panose="02040503050406030204" pitchFamily="18" charset="0"/>
                        </a:rPr>
                        <m:t>Disc</m:t>
                      </m:r>
                      <m:d>
                        <m:dPr>
                          <m:ctrlPr>
                            <a:rPr lang="ru-RU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ru-RU" sz="2400" i="0">
                              <a:latin typeface="Cambria Math" panose="02040503050406030204" pitchFamily="18" charset="0"/>
                            </a:rPr>
                            <m:t>Gen</m:t>
                          </m:r>
                          <m:d>
                            <m:dPr>
                              <m:ctrlPr>
                                <a:rPr lang="ru-RU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sz="2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e>
                      </m:d>
                      <m:r>
                        <a:rPr lang="ru-RU" sz="2400" i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ru-RU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ru-RU" sz="2400" i="0">
                          <a:latin typeface="Cambria Math" panose="02040503050406030204" pitchFamily="18" charset="0"/>
                        </a:rPr>
                        <m:t>Disc</m:t>
                      </m:r>
                      <m:d>
                        <m:dPr>
                          <m:ctrlPr>
                            <a:rPr lang="ru-RU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ru-RU" sz="2400" i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ru-RU" sz="2400" i="0">
                          <a:latin typeface="Cambria Math" panose="02040503050406030204" pitchFamily="18" charset="0"/>
                        </a:rPr>
                        <m:t>λ</m:t>
                      </m:r>
                      <m:sSub>
                        <m:sSubPr>
                          <m:ctrlPr>
                            <a:rPr lang="ru-RU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ru-RU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ru-RU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ru-RU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d>
                                        <m:dPr>
                                          <m:begChr m:val="‖"/>
                                          <m:endChr m:val="‖"/>
                                          <m:ctrlPr>
                                            <a:rPr lang="ru-RU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ru-RU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ru-RU" sz="2400" i="0">
                                                  <a:latin typeface="Cambria Math" panose="02040503050406030204" pitchFamily="18" charset="0"/>
                                                </a:rPr>
                                                <m:t>𝛻</m:t>
                                              </m:r>
                                            </m:e>
                                            <m:sub>
                                              <m:r>
                                                <a:rPr lang="ru-RU" sz="24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sub>
                                          </m:sSub>
                                          <m:r>
                                            <m:rPr>
                                              <m:sty m:val="p"/>
                                            </m:rPr>
                                            <a:rPr lang="ru-RU" sz="2400">
                                              <a:latin typeface="Cambria Math" panose="02040503050406030204" pitchFamily="18" charset="0"/>
                                            </a:rPr>
                                            <m:t>Disc</m:t>
                                          </m:r>
                                          <m:d>
                                            <m:dPr>
                                              <m:ctrlPr>
                                                <a:rPr lang="ru-RU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ru-RU" sz="24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d>
                                        </m:e>
                                      </m:d>
                                    </m:e>
                                    <m:sub>
                                      <m:r>
                                        <a:rPr lang="ru-RU" sz="2400" i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ru-RU" sz="2400" i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  <m:sup>
                              <m:r>
                                <a:rPr lang="ru-RU" sz="2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ru-RU" sz="2400" i="0" dirty="0">
                  <a:latin typeface="Liberation Sans" pitchFamily="18"/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6538" y="3105582"/>
                <a:ext cx="7876800" cy="443879"/>
              </a:xfrm>
              <a:prstGeom prst="rect">
                <a:avLst/>
              </a:prstGeom>
              <a:blipFill>
                <a:blip r:embed="rId3"/>
                <a:stretch>
                  <a:fillRect r="-534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>
                <a:spLocks noResize="1"/>
              </p:cNvSpPr>
              <p:nvPr/>
            </p:nvSpPr>
            <p:spPr>
              <a:xfrm>
                <a:off x="3759519" y="1216663"/>
                <a:ext cx="3077640" cy="40608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90000" tIns="45000" rIns="90000" bIns="45000" anchor="ctr" anchorCtr="0" compatLnSpc="0">
                <a:noAutofit/>
              </a:bodyPr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ru-RU" sz="2400" i="0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ru-RU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ru-RU" sz="2400" i="0">
                          <a:latin typeface="Cambria Math" panose="02040503050406030204" pitchFamily="18" charset="0"/>
                        </a:rPr>
                        <m:t>Disc</m:t>
                      </m:r>
                      <m:d>
                        <m:dPr>
                          <m:ctrlPr>
                            <a:rPr lang="ru-RU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ru-RU" sz="2400" i="0">
                              <a:latin typeface="Cambria Math" panose="02040503050406030204" pitchFamily="18" charset="0"/>
                            </a:rPr>
                            <m:t>Gen</m:t>
                          </m:r>
                          <m:d>
                            <m:dPr>
                              <m:ctrlPr>
                                <a:rPr lang="ru-RU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sz="2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ru-RU" sz="2400" i="0" dirty="0">
                  <a:latin typeface="Liberation Sans" pitchFamily="18"/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9519" y="1216663"/>
                <a:ext cx="3077640" cy="406080"/>
              </a:xfrm>
              <a:prstGeom prst="rect">
                <a:avLst/>
              </a:prstGeom>
              <a:blipFill>
                <a:blip r:embed="rId4"/>
                <a:stretch>
                  <a:fillRect r="-39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Прямоугольник 15"/>
          <p:cNvSpPr/>
          <p:nvPr/>
        </p:nvSpPr>
        <p:spPr>
          <a:xfrm>
            <a:off x="327883" y="1243657"/>
            <a:ext cx="159530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Generator</a:t>
            </a:r>
            <a:endParaRPr lang="ru-RU" sz="2400" dirty="0"/>
          </a:p>
        </p:txBody>
      </p:sp>
      <p:sp>
        <p:nvSpPr>
          <p:cNvPr id="18" name="Прямоугольник 17"/>
          <p:cNvSpPr/>
          <p:nvPr/>
        </p:nvSpPr>
        <p:spPr>
          <a:xfrm>
            <a:off x="322870" y="3125310"/>
            <a:ext cx="9589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 smtClean="0"/>
              <a:t>Discr</a:t>
            </a:r>
            <a:r>
              <a:rPr lang="en-US" sz="2400" dirty="0" smtClean="0"/>
              <a:t>.</a:t>
            </a:r>
            <a:endParaRPr lang="ru-RU" sz="24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Why Wasserstein </a:t>
            </a:r>
            <a:r>
              <a:rPr lang="en-US" dirty="0" smtClean="0"/>
              <a:t>might be </a:t>
            </a:r>
            <a:r>
              <a:rPr lang="en-US" dirty="0"/>
              <a:t>better than JS or KL divergence? #2</a:t>
            </a:r>
          </a:p>
        </p:txBody>
      </p:sp>
      <p:sp>
        <p:nvSpPr>
          <p:cNvPr id="3" name="Текст 2"/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SzPct val="45000"/>
            </a:pPr>
            <a:r>
              <a:rPr lang="en-US" sz="2400" dirty="0"/>
              <a:t>No vanishing gradients</a:t>
            </a:r>
          </a:p>
        </p:txBody>
      </p:sp>
      <p:sp>
        <p:nvSpPr>
          <p:cNvPr id="6" name="Объект 5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5212080" y="1645920"/>
            <a:ext cx="4251240" cy="320436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5486399" y="5120639"/>
            <a:ext cx="3753000" cy="34668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  <a:hlinkClick r:id="rId4"/>
              </a:rPr>
              <a:t>https://arxiv.org/pdf/1701.07875.pdf</a:t>
            </a: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Practical way to enforce gradient penalty</a:t>
            </a:r>
          </a:p>
        </p:txBody>
      </p:sp>
      <p:sp>
        <p:nvSpPr>
          <p:cNvPr id="3" name="Текст 2"/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SzPct val="45000"/>
            </a:pPr>
            <a:r>
              <a:rPr lang="en-US" sz="2400" dirty="0"/>
              <a:t>Enforcing the unit gradient norm constraint everywhere is intractable</a:t>
            </a:r>
          </a:p>
          <a:p>
            <a:pPr lvl="0">
              <a:buSzPct val="45000"/>
            </a:pPr>
            <a:r>
              <a:rPr lang="en-US" sz="2400" dirty="0"/>
              <a:t>The authors propose choosing random points on lines connecting generated and real examples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Why Wasserstein </a:t>
            </a:r>
            <a:r>
              <a:rPr lang="en-US" dirty="0" smtClean="0"/>
              <a:t>might be </a:t>
            </a:r>
            <a:r>
              <a:rPr lang="en-US" dirty="0"/>
              <a:t>better than JS or KL divergence? #3</a:t>
            </a:r>
          </a:p>
        </p:txBody>
      </p:sp>
      <p:sp>
        <p:nvSpPr>
          <p:cNvPr id="3" name="Текст 2"/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SzPct val="45000"/>
            </a:pPr>
            <a:r>
              <a:rPr lang="en-US" sz="2400" dirty="0"/>
              <a:t>WGAN critic can be trained until convergence</a:t>
            </a:r>
          </a:p>
          <a:p>
            <a:pPr lvl="0">
              <a:buSzPct val="45000"/>
            </a:pPr>
            <a:r>
              <a:rPr lang="en-US" sz="2400" dirty="0"/>
              <a:t>WGAN critic loss is a meaningful estimate of EMD between the real and generated data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 txBox="1">
            <a:spLocks noGrp="1"/>
          </p:cNvSpPr>
          <p:nvPr>
            <p:ph type="title"/>
          </p:nvPr>
        </p:nvSpPr>
        <p:spPr/>
        <p:txBody>
          <a:bodyPr>
            <a:spAutoFit/>
          </a:bodyPr>
          <a:lstStyle/>
          <a:p>
            <a:pPr lvl="0"/>
            <a:r>
              <a:rPr lang="en-US" dirty="0" smtClean="0"/>
              <a:t>However</a:t>
            </a:r>
            <a:endParaRPr lang="en-US" dirty="0"/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310" dirty="0" smtClean="0"/>
              <a:t>WGAN:</a:t>
            </a:r>
          </a:p>
          <a:p>
            <a:pPr lvl="1"/>
            <a:r>
              <a:rPr lang="en-US" dirty="0"/>
              <a:t>Doesn’t </a:t>
            </a:r>
            <a:r>
              <a:rPr lang="en-US" dirty="0" smtClean="0"/>
              <a:t>go well batch norm</a:t>
            </a:r>
          </a:p>
          <a:p>
            <a:pPr lvl="1"/>
            <a:r>
              <a:rPr lang="en-US" dirty="0" smtClean="0"/>
              <a:t>Has slower convergence</a:t>
            </a:r>
          </a:p>
          <a:p>
            <a:pPr lvl="1"/>
            <a:r>
              <a:rPr lang="en-US" dirty="0"/>
              <a:t>Doesn’t work with </a:t>
            </a:r>
            <a:r>
              <a:rPr lang="en-US" dirty="0" smtClean="0"/>
              <a:t>some (e. g.) ELU activations</a:t>
            </a:r>
          </a:p>
          <a:p>
            <a:pPr lvl="1"/>
            <a:r>
              <a:rPr lang="en-US" dirty="0" smtClean="0"/>
              <a:t>Less papers exploring architectures and heuristics</a:t>
            </a:r>
          </a:p>
          <a:p>
            <a:endParaRPr lang="ru-RU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 txBox="1">
            <a:spLocks noGrp="1"/>
          </p:cNvSpPr>
          <p:nvPr>
            <p:ph type="title"/>
          </p:nvPr>
        </p:nvSpPr>
        <p:spPr/>
        <p:txBody>
          <a:bodyPr>
            <a:spAutoFit/>
          </a:bodyPr>
          <a:lstStyle/>
          <a:p>
            <a:pPr lvl="0"/>
            <a:r>
              <a:rPr lang="en-US"/>
              <a:t>Problem: comparing images</a:t>
            </a:r>
          </a:p>
        </p:txBody>
      </p:sp>
      <p:sp>
        <p:nvSpPr>
          <p:cNvPr id="3" name="Подзаголовок 2"/>
          <p:cNvSpPr txBox="1"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 algn="l">
              <a:buSzPct val="45000"/>
            </a:pPr>
            <a:r>
              <a:rPr lang="en-US" dirty="0"/>
              <a:t>For naive pixel wise metric </a:t>
            </a:r>
            <a:r>
              <a:rPr lang="en-US" b="1" dirty="0"/>
              <a:t>“cat on the left”</a:t>
            </a:r>
            <a:r>
              <a:rPr lang="en-US" dirty="0"/>
              <a:t> is closer to </a:t>
            </a:r>
            <a:r>
              <a:rPr lang="en-US" b="1" dirty="0"/>
              <a:t>“dog on the left”</a:t>
            </a:r>
            <a:r>
              <a:rPr lang="en-US" dirty="0"/>
              <a:t> than to </a:t>
            </a:r>
            <a:r>
              <a:rPr lang="en-US" b="1" dirty="0"/>
              <a:t>“cat on the right”</a:t>
            </a:r>
          </a:p>
          <a:p>
            <a:pPr lvl="0" algn="l">
              <a:buSzPct val="45000"/>
            </a:pPr>
            <a:r>
              <a:rPr lang="en-US" dirty="0"/>
              <a:t>We may want to avoid that effect</a:t>
            </a:r>
          </a:p>
          <a:p>
            <a:pPr lvl="0" algn="l">
              <a:buSzPct val="45000"/>
            </a:pPr>
            <a:r>
              <a:rPr lang="en-US" dirty="0"/>
              <a:t>Can we obtain image representation that is less sensitive to small shifts?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Note: there are other metrics</a:t>
            </a:r>
          </a:p>
        </p:txBody>
      </p:sp>
      <p:sp>
        <p:nvSpPr>
          <p:cNvPr id="5" name="Объект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794193" y="1185879"/>
            <a:ext cx="6492240" cy="365039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/>
          <p:cNvSpPr txBox="1"/>
          <p:nvPr/>
        </p:nvSpPr>
        <p:spPr>
          <a:xfrm>
            <a:off x="457200" y="5120639"/>
            <a:ext cx="9622800" cy="4572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  <a:hlinkClick r:id="rId4"/>
              </a:rPr>
              <a:t>f-GAN: Training Generative Neural Samplers using Variational Divergence Minimization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Training a GAN</a:t>
            </a:r>
          </a:p>
        </p:txBody>
      </p:sp>
      <p:sp>
        <p:nvSpPr>
          <p:cNvPr id="3" name="Текст 2"/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z="2400" dirty="0"/>
              <a:t>How many iterations of generator and discriminator </a:t>
            </a:r>
            <a:r>
              <a:rPr lang="en-US" sz="2400" dirty="0" smtClean="0"/>
              <a:t>training?</a:t>
            </a:r>
            <a:endParaRPr lang="en-US" sz="2400" dirty="0"/>
          </a:p>
          <a:p>
            <a:pPr lvl="0">
              <a:buSzPct val="45000"/>
            </a:pPr>
            <a:r>
              <a:rPr lang="en-US" sz="2400" dirty="0" smtClean="0"/>
              <a:t>For </a:t>
            </a:r>
            <a:r>
              <a:rPr lang="en-US" sz="2400" dirty="0"/>
              <a:t>JS </a:t>
            </a:r>
            <a:r>
              <a:rPr lang="en-US" sz="2400" dirty="0" smtClean="0">
                <a:hlinkClick r:id="rId3"/>
              </a:rPr>
              <a:t>usually around 1:1</a:t>
            </a:r>
            <a:endParaRPr lang="en-US" sz="2400" dirty="0">
              <a:hlinkClick r:id="rId3"/>
            </a:endParaRPr>
          </a:p>
          <a:p>
            <a:pPr lvl="0">
              <a:buSzPct val="45000"/>
            </a:pPr>
            <a:r>
              <a:rPr lang="en-US" sz="2400" dirty="0" smtClean="0"/>
              <a:t>For </a:t>
            </a:r>
            <a:r>
              <a:rPr lang="en-US" sz="2400" dirty="0"/>
              <a:t>WGAN, the original paper </a:t>
            </a:r>
            <a:r>
              <a:rPr lang="en-US" sz="2400" dirty="0">
                <a:hlinkClick r:id="rId4"/>
              </a:rPr>
              <a:t>used</a:t>
            </a:r>
            <a:r>
              <a:rPr lang="en-US" sz="2400" dirty="0"/>
              <a:t> 5 discriminator per 1 generator – but you can make it as high as you want 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Heuristics for Convolutional </a:t>
            </a:r>
            <a:r>
              <a:rPr lang="en-US" dirty="0" smtClean="0"/>
              <a:t>GANs (DCGAN)</a:t>
            </a:r>
            <a:endParaRPr lang="en-US" dirty="0"/>
          </a:p>
        </p:txBody>
      </p:sp>
      <p:sp>
        <p:nvSpPr>
          <p:cNvPr id="3" name="Текст 2"/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SzPct val="45000"/>
            </a:pPr>
            <a:r>
              <a:rPr lang="en-US" sz="2000" dirty="0" smtClean="0"/>
              <a:t>Replace </a:t>
            </a:r>
            <a:r>
              <a:rPr lang="en-US" sz="2000" dirty="0"/>
              <a:t>any pooling layers with </a:t>
            </a:r>
            <a:r>
              <a:rPr lang="en-US" sz="2000" dirty="0" err="1"/>
              <a:t>strided</a:t>
            </a:r>
            <a:r>
              <a:rPr lang="en-US" sz="2000" dirty="0"/>
              <a:t> convolutions (discriminator) and fractional-</a:t>
            </a:r>
            <a:r>
              <a:rPr lang="en-US" sz="2000" dirty="0" err="1"/>
              <a:t>strided</a:t>
            </a:r>
            <a:r>
              <a:rPr lang="en-US" sz="2000" dirty="0"/>
              <a:t> convolutions (generator</a:t>
            </a:r>
            <a:r>
              <a:rPr lang="en-US" sz="2000" dirty="0" smtClean="0"/>
              <a:t>)</a:t>
            </a:r>
            <a:endParaRPr lang="en-US" sz="2000" dirty="0"/>
          </a:p>
          <a:p>
            <a:pPr lvl="0">
              <a:buSzPct val="45000"/>
            </a:pPr>
            <a:r>
              <a:rPr lang="en-US" sz="2000" dirty="0"/>
              <a:t>Use </a:t>
            </a:r>
            <a:r>
              <a:rPr lang="en-US" sz="2000" dirty="0" err="1"/>
              <a:t>batchnorm</a:t>
            </a:r>
            <a:r>
              <a:rPr lang="en-US" sz="2000" dirty="0"/>
              <a:t> in both the generator and the </a:t>
            </a:r>
            <a:r>
              <a:rPr lang="en-US" sz="2000" dirty="0" smtClean="0"/>
              <a:t>discriminator</a:t>
            </a:r>
            <a:endParaRPr lang="en-US" sz="2000" dirty="0"/>
          </a:p>
          <a:p>
            <a:pPr lvl="0">
              <a:buSzPct val="45000"/>
            </a:pPr>
            <a:r>
              <a:rPr lang="en-US" sz="2000" dirty="0"/>
              <a:t>Remove fully connected hidden layers for deeper </a:t>
            </a:r>
            <a:r>
              <a:rPr lang="en-US" sz="2000" dirty="0" smtClean="0"/>
              <a:t>architectures</a:t>
            </a:r>
            <a:endParaRPr lang="en-US" sz="2000" dirty="0"/>
          </a:p>
          <a:p>
            <a:pPr lvl="0">
              <a:buSzPct val="45000"/>
            </a:pPr>
            <a:r>
              <a:rPr lang="en-US" sz="2000" dirty="0"/>
              <a:t>Use </a:t>
            </a:r>
            <a:r>
              <a:rPr lang="en-US" sz="2000" dirty="0" err="1"/>
              <a:t>ReLU</a:t>
            </a:r>
            <a:r>
              <a:rPr lang="en-US" sz="2000" dirty="0"/>
              <a:t> activation in generator for all layers except for the output, which uses </a:t>
            </a:r>
            <a:r>
              <a:rPr lang="en-US" sz="2000" dirty="0" err="1" smtClean="0"/>
              <a:t>Tanh</a:t>
            </a:r>
            <a:endParaRPr lang="en-US" sz="2000" dirty="0"/>
          </a:p>
          <a:p>
            <a:pPr lvl="0">
              <a:buSzPct val="45000"/>
            </a:pPr>
            <a:r>
              <a:rPr lang="en-US" sz="2000" dirty="0"/>
              <a:t>Use </a:t>
            </a:r>
            <a:r>
              <a:rPr lang="en-US" sz="2000" dirty="0" err="1"/>
              <a:t>LeakyReLU</a:t>
            </a:r>
            <a:r>
              <a:rPr lang="en-US" sz="2000" dirty="0"/>
              <a:t> activation in the discriminator for all </a:t>
            </a:r>
            <a:r>
              <a:rPr lang="en-US" sz="2000" dirty="0" smtClean="0"/>
              <a:t>layers</a:t>
            </a:r>
            <a:endParaRPr lang="en-US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6583679" y="5303520"/>
            <a:ext cx="3422160" cy="34668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  <a:hlinkClick r:id="rId3"/>
              </a:rPr>
              <a:t>https://arxiv.org/abs/1511.06434</a:t>
            </a: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 txBox="1">
            <a:spLocks noGrp="1"/>
          </p:cNvSpPr>
          <p:nvPr>
            <p:ph type="ctrTitle"/>
          </p:nvPr>
        </p:nvSpPr>
        <p:spPr/>
        <p:txBody>
          <a:bodyPr/>
          <a:lstStyle/>
          <a:p>
            <a:pPr lvl="0"/>
            <a:r>
              <a:rPr lang="en-US" dirty="0" smtClean="0"/>
              <a:t>Intermission: Measuring </a:t>
            </a:r>
            <a:r>
              <a:rPr lang="en-US" dirty="0"/>
              <a:t>datasets similarity</a:t>
            </a:r>
          </a:p>
        </p:txBody>
      </p:sp>
      <p:sp>
        <p:nvSpPr>
          <p:cNvPr id="2" name="Текст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Measuring datasets similarity</a:t>
            </a:r>
          </a:p>
        </p:txBody>
      </p:sp>
      <p:sp>
        <p:nvSpPr>
          <p:cNvPr id="3" name="Текст 2"/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SzPct val="45000"/>
            </a:pPr>
            <a:r>
              <a:rPr lang="en-US" sz="2400" dirty="0">
                <a:latin typeface="+mj-lt"/>
              </a:rPr>
              <a:t>Sometimes one just has several complex datasets and needs a to measure a meaningful distance between them</a:t>
            </a:r>
          </a:p>
          <a:p>
            <a:pPr marL="342900" lvl="1" indent="-342900" hangingPunct="0">
              <a:spcBef>
                <a:spcPts val="0"/>
              </a:spcBef>
              <a:spcAft>
                <a:spcPts val="1412"/>
              </a:spcAft>
              <a:buSzPct val="75000"/>
              <a:buFont typeface="Wingdings" panose="05000000000000000000" pitchFamily="2" charset="2"/>
              <a:buChar char="Ø"/>
            </a:pPr>
            <a:r>
              <a:rPr lang="en-US" sz="2400" dirty="0" err="1">
                <a:latin typeface="+mj-lt"/>
              </a:rPr>
              <a:t>FastFoo</a:t>
            </a:r>
            <a:r>
              <a:rPr lang="en-US" sz="2400" dirty="0">
                <a:latin typeface="+mj-lt"/>
              </a:rPr>
              <a:t> generator vs. data</a:t>
            </a:r>
          </a:p>
          <a:p>
            <a:pPr marL="342900" lvl="1" indent="-342900" hangingPunct="0">
              <a:spcBef>
                <a:spcPts val="0"/>
              </a:spcBef>
              <a:spcAft>
                <a:spcPts val="1412"/>
              </a:spcAft>
              <a:buSzPct val="75000"/>
              <a:buFont typeface="Wingdings" panose="05000000000000000000" pitchFamily="2" charset="2"/>
              <a:buChar char="Ø"/>
            </a:pPr>
            <a:r>
              <a:rPr lang="en-US" sz="2400" dirty="0">
                <a:latin typeface="+mj-lt"/>
              </a:rPr>
              <a:t>MC vs data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Measuring datasets similarity: classifier AUC</a:t>
            </a:r>
          </a:p>
        </p:txBody>
      </p:sp>
      <p:sp>
        <p:nvSpPr>
          <p:cNvPr id="3" name="Текст 2"/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SzPct val="45000"/>
            </a:pPr>
            <a:r>
              <a:rPr lang="en-US" sz="2400" dirty="0"/>
              <a:t>Pick your favorite classifier (NN, gradient boosting, whatever)</a:t>
            </a:r>
          </a:p>
          <a:p>
            <a:pPr lvl="0">
              <a:buSzPct val="45000"/>
            </a:pPr>
            <a:r>
              <a:rPr lang="en-US" sz="2400" dirty="0"/>
              <a:t>Use cross-validation to check whether it is able to distinguish the datasets</a:t>
            </a:r>
          </a:p>
          <a:p>
            <a:pPr lvl="0">
              <a:buSzPct val="45000"/>
            </a:pPr>
            <a:r>
              <a:rPr lang="en-US" sz="2400" dirty="0"/>
              <a:t>Pro: easy to understand AUC</a:t>
            </a:r>
          </a:p>
          <a:p>
            <a:pPr lvl="0">
              <a:buSzPct val="45000"/>
            </a:pPr>
            <a:r>
              <a:rPr lang="en-US" sz="2400" dirty="0"/>
              <a:t>Con: no real theoretical guarantees</a:t>
            </a:r>
          </a:p>
          <a:p>
            <a:pPr lvl="0">
              <a:buSzPct val="45000"/>
            </a:pPr>
            <a:r>
              <a:rPr lang="en-US" sz="2400" dirty="0"/>
              <a:t>Con: answer depends on the </a:t>
            </a:r>
            <a:r>
              <a:rPr lang="en-US" sz="2400" dirty="0" smtClean="0"/>
              <a:t>classifier</a:t>
            </a:r>
            <a:endParaRPr lang="en-US" sz="24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Measuring datasets similarity: EMD</a:t>
            </a:r>
          </a:p>
        </p:txBody>
      </p:sp>
      <p:sp>
        <p:nvSpPr>
          <p:cNvPr id="3" name="Текст 2"/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SzPct val="45000"/>
            </a:pPr>
            <a:r>
              <a:rPr lang="en-US" sz="2400" dirty="0"/>
              <a:t>Train a Wasserstein discriminator</a:t>
            </a:r>
          </a:p>
          <a:p>
            <a:pPr lvl="0">
              <a:buSzPct val="45000"/>
            </a:pPr>
            <a:r>
              <a:rPr lang="en-US" sz="2400" dirty="0"/>
              <a:t>Pro: EMD has a well defined meaning</a:t>
            </a:r>
          </a:p>
          <a:p>
            <a:pPr lvl="0">
              <a:buSzPct val="45000"/>
            </a:pPr>
            <a:r>
              <a:rPr lang="en-US" sz="2400" dirty="0"/>
              <a:t>Con: the number is not exactly EMD, there is uncertainty due to the optimization procedure and the way Lipschitz continuity is enforced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 txBox="1">
            <a:spLocks noGrp="1"/>
          </p:cNvSpPr>
          <p:nvPr>
            <p:ph type="ctrTitle"/>
          </p:nvPr>
        </p:nvSpPr>
        <p:spPr/>
        <p:txBody>
          <a:bodyPr>
            <a:spAutoFit/>
          </a:bodyPr>
          <a:lstStyle/>
          <a:p>
            <a:pPr lvl="0"/>
            <a:r>
              <a:rPr lang="en-US"/>
              <a:t>GANs @ HEP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Classic </a:t>
            </a:r>
            <a:r>
              <a:rPr lang="en-US" dirty="0" err="1"/>
              <a:t>cWGAN</a:t>
            </a:r>
            <a:r>
              <a:rPr lang="en-US" dirty="0"/>
              <a:t> for Cherenkov detector high-level observables</a:t>
            </a:r>
          </a:p>
        </p:txBody>
      </p:sp>
      <p:sp>
        <p:nvSpPr>
          <p:cNvPr id="3" name="Текст 2"/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SzPct val="45000"/>
              <a:buFont typeface="StarSymbol"/>
              <a:buChar char="●"/>
            </a:pPr>
            <a:r>
              <a:rPr lang="en-US" dirty="0"/>
              <a:t>Generator</a:t>
            </a:r>
          </a:p>
          <a:p>
            <a:pPr lvl="0">
              <a:buSzPct val="45000"/>
              <a:buFont typeface="StarSymbol"/>
              <a:buChar char="●"/>
            </a:pPr>
            <a:endParaRPr lang="en-US" dirty="0"/>
          </a:p>
          <a:p>
            <a:pPr lvl="0">
              <a:buSzPct val="45000"/>
              <a:buFont typeface="StarSymbol"/>
              <a:buChar char="●"/>
            </a:pPr>
            <a:endParaRPr lang="en-US" dirty="0"/>
          </a:p>
          <a:p>
            <a:pPr lvl="0">
              <a:buSzPct val="45000"/>
              <a:buFont typeface="StarSymbol"/>
              <a:buChar char="●"/>
            </a:pPr>
            <a:r>
              <a:rPr lang="en-US" dirty="0"/>
              <a:t>Discriminator</a:t>
            </a:r>
          </a:p>
        </p:txBody>
      </p:sp>
      <p:sp>
        <p:nvSpPr>
          <p:cNvPr id="4" name="Полилиния 3"/>
          <p:cNvSpPr/>
          <p:nvPr/>
        </p:nvSpPr>
        <p:spPr>
          <a:xfrm>
            <a:off x="91440" y="3840479"/>
            <a:ext cx="2834640" cy="69192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1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Track kinematics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1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Event occupancy proxies</a:t>
            </a:r>
          </a:p>
        </p:txBody>
      </p:sp>
      <p:sp>
        <p:nvSpPr>
          <p:cNvPr id="5" name="Полилиния 4"/>
          <p:cNvSpPr/>
          <p:nvPr/>
        </p:nvSpPr>
        <p:spPr>
          <a:xfrm>
            <a:off x="5776079" y="2076419"/>
            <a:ext cx="2560319" cy="856439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B2B2B2"/>
          </a:solidFill>
          <a:ln w="0">
            <a:solidFill>
              <a:srgbClr val="33FF99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1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Generator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1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Fully-connected NN</a:t>
            </a:r>
          </a:p>
        </p:txBody>
      </p:sp>
      <p:sp>
        <p:nvSpPr>
          <p:cNvPr id="6" name="Полилиния 5"/>
          <p:cNvSpPr/>
          <p:nvPr/>
        </p:nvSpPr>
        <p:spPr>
          <a:xfrm>
            <a:off x="91440" y="4754879"/>
            <a:ext cx="2834640" cy="77328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1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Track DLLs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1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real/generated</a:t>
            </a:r>
          </a:p>
        </p:txBody>
      </p:sp>
      <p:sp>
        <p:nvSpPr>
          <p:cNvPr id="7" name="Полилиния 6"/>
          <p:cNvSpPr/>
          <p:nvPr/>
        </p:nvSpPr>
        <p:spPr>
          <a:xfrm>
            <a:off x="8717518" y="1867923"/>
            <a:ext cx="1280159" cy="125711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1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Track DLLs</a:t>
            </a:r>
          </a:p>
        </p:txBody>
      </p:sp>
      <p:sp>
        <p:nvSpPr>
          <p:cNvPr id="8" name="Полилиния 7"/>
          <p:cNvSpPr/>
          <p:nvPr/>
        </p:nvSpPr>
        <p:spPr>
          <a:xfrm>
            <a:off x="6912610" y="4228261"/>
            <a:ext cx="2926079" cy="856439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B2B2B2"/>
          </a:solidFill>
          <a:ln w="0">
            <a:solidFill>
              <a:srgbClr val="33FF99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1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Critic aka discriminator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1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Fully-connected NN</a:t>
            </a:r>
          </a:p>
        </p:txBody>
      </p:sp>
      <p:sp>
        <p:nvSpPr>
          <p:cNvPr id="9" name="Полилиния 8"/>
          <p:cNvSpPr/>
          <p:nvPr/>
        </p:nvSpPr>
        <p:spPr>
          <a:xfrm>
            <a:off x="91440" y="2651760"/>
            <a:ext cx="2834640" cy="54864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1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Noise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126480" y="5323320"/>
            <a:ext cx="5342400" cy="34668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300" b="0" i="0" u="none" strike="noStrike" kern="1200" cap="none" dirty="0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  <a:hlinkClick r:id="rId3"/>
              </a:rPr>
              <a:t>https://rich2018.org/indico/event/1/contributions/89/</a:t>
            </a:r>
            <a:endParaRPr lang="en-US" sz="1300" b="0" i="0" u="none" strike="noStrike" kern="1200" cap="none" dirty="0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12" name="Полилиния 11"/>
          <p:cNvSpPr/>
          <p:nvPr/>
        </p:nvSpPr>
        <p:spPr>
          <a:xfrm>
            <a:off x="3474720" y="2286000"/>
            <a:ext cx="1920239" cy="4572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21600"/>
              <a:gd name="f7" fmla="val 10800"/>
              <a:gd name="f8" fmla="+- 0 0 0"/>
              <a:gd name="f9" fmla="*/ f3 1 21600"/>
              <a:gd name="f10" fmla="*/ f4 1 21600"/>
              <a:gd name="f11" fmla="*/ f8 f0 1"/>
              <a:gd name="f12" fmla="*/ 5400 f9 1"/>
              <a:gd name="f13" fmla="*/ 16200 f9 1"/>
              <a:gd name="f14" fmla="*/ 16200 f10 1"/>
              <a:gd name="f15" fmla="*/ 5400 f10 1"/>
              <a:gd name="f16" fmla="*/ 10800 f9 1"/>
              <a:gd name="f17" fmla="*/ 0 f10 1"/>
              <a:gd name="f18" fmla="*/ f11 1 f2"/>
              <a:gd name="f19" fmla="*/ 0 f9 1"/>
              <a:gd name="f20" fmla="*/ 10800 f10 1"/>
              <a:gd name="f21" fmla="*/ 21600 f10 1"/>
              <a:gd name="f22" fmla="*/ 21600 f9 1"/>
              <a:gd name="f23" fmla="+- f18 0 f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3">
                <a:pos x="f16" y="f17"/>
              </a:cxn>
              <a:cxn ang="f23">
                <a:pos x="f19" y="f20"/>
              </a:cxn>
              <a:cxn ang="f23">
                <a:pos x="f16" y="f21"/>
              </a:cxn>
              <a:cxn ang="f23">
                <a:pos x="f22" y="f20"/>
              </a:cxn>
            </a:cxnLst>
            <a:rect l="f12" t="f15" r="f13" b="f14"/>
            <a:pathLst>
              <a:path w="21600" h="21600">
                <a:moveTo>
                  <a:pt x="f7" y="f5"/>
                </a:moveTo>
                <a:lnTo>
                  <a:pt x="f6" y="f7"/>
                </a:lnTo>
                <a:lnTo>
                  <a:pt x="f7" y="f6"/>
                </a:lnTo>
                <a:lnTo>
                  <a:pt x="f5" y="f7"/>
                </a:lnTo>
                <a:lnTo>
                  <a:pt x="f7" y="f5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concatenation</a:t>
            </a:r>
          </a:p>
        </p:txBody>
      </p:sp>
      <p:sp>
        <p:nvSpPr>
          <p:cNvPr id="15" name="Полилиния 14"/>
          <p:cNvSpPr/>
          <p:nvPr/>
        </p:nvSpPr>
        <p:spPr>
          <a:xfrm>
            <a:off x="91440" y="1737360"/>
            <a:ext cx="2834640" cy="69192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1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Track kinematics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1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Event occupancy proxies</a:t>
            </a:r>
          </a:p>
        </p:txBody>
      </p:sp>
      <p:sp>
        <p:nvSpPr>
          <p:cNvPr id="16" name="Полилиния 15"/>
          <p:cNvSpPr/>
          <p:nvPr/>
        </p:nvSpPr>
        <p:spPr>
          <a:xfrm>
            <a:off x="4023361" y="4427882"/>
            <a:ext cx="1920239" cy="457199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21600"/>
              <a:gd name="f7" fmla="val 10800"/>
              <a:gd name="f8" fmla="+- 0 0 0"/>
              <a:gd name="f9" fmla="*/ f3 1 21600"/>
              <a:gd name="f10" fmla="*/ f4 1 21600"/>
              <a:gd name="f11" fmla="*/ f8 f0 1"/>
              <a:gd name="f12" fmla="*/ 5400 f9 1"/>
              <a:gd name="f13" fmla="*/ 16200 f9 1"/>
              <a:gd name="f14" fmla="*/ 16200 f10 1"/>
              <a:gd name="f15" fmla="*/ 5400 f10 1"/>
              <a:gd name="f16" fmla="*/ 10800 f9 1"/>
              <a:gd name="f17" fmla="*/ 0 f10 1"/>
              <a:gd name="f18" fmla="*/ f11 1 f2"/>
              <a:gd name="f19" fmla="*/ 0 f9 1"/>
              <a:gd name="f20" fmla="*/ 10800 f10 1"/>
              <a:gd name="f21" fmla="*/ 21600 f10 1"/>
              <a:gd name="f22" fmla="*/ 21600 f9 1"/>
              <a:gd name="f23" fmla="+- f18 0 f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3">
                <a:pos x="f16" y="f17"/>
              </a:cxn>
              <a:cxn ang="f23">
                <a:pos x="f19" y="f20"/>
              </a:cxn>
              <a:cxn ang="f23">
                <a:pos x="f16" y="f21"/>
              </a:cxn>
              <a:cxn ang="f23">
                <a:pos x="f22" y="f20"/>
              </a:cxn>
            </a:cxnLst>
            <a:rect l="f12" t="f15" r="f13" b="f14"/>
            <a:pathLst>
              <a:path w="21600" h="21600">
                <a:moveTo>
                  <a:pt x="f7" y="f5"/>
                </a:moveTo>
                <a:lnTo>
                  <a:pt x="f6" y="f7"/>
                </a:lnTo>
                <a:lnTo>
                  <a:pt x="f7" y="f6"/>
                </a:lnTo>
                <a:lnTo>
                  <a:pt x="f5" y="f7"/>
                </a:lnTo>
                <a:lnTo>
                  <a:pt x="f7" y="f5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concatenation</a:t>
            </a:r>
          </a:p>
        </p:txBody>
      </p:sp>
      <p:cxnSp>
        <p:nvCxnSpPr>
          <p:cNvPr id="22" name="Прямая со стрелкой 21"/>
          <p:cNvCxnSpPr>
            <a:stCxn id="15" idx="1"/>
            <a:endCxn id="12" idx="3"/>
          </p:cNvCxnSpPr>
          <p:nvPr/>
        </p:nvCxnSpPr>
        <p:spPr>
          <a:xfrm>
            <a:off x="2926080" y="2083320"/>
            <a:ext cx="548640" cy="431280"/>
          </a:xfrm>
          <a:prstGeom prst="straightConnector1">
            <a:avLst/>
          </a:prstGeom>
          <a:ln w="38100"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 стрелкой 23"/>
          <p:cNvCxnSpPr>
            <a:stCxn id="9" idx="1"/>
            <a:endCxn id="12" idx="3"/>
          </p:cNvCxnSpPr>
          <p:nvPr/>
        </p:nvCxnSpPr>
        <p:spPr>
          <a:xfrm flipV="1">
            <a:off x="2926080" y="2514600"/>
            <a:ext cx="548640" cy="411480"/>
          </a:xfrm>
          <a:prstGeom prst="straightConnector1">
            <a:avLst/>
          </a:prstGeom>
          <a:ln w="38100"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Прямая со стрелкой 25"/>
          <p:cNvCxnSpPr>
            <a:stCxn id="12" idx="1"/>
            <a:endCxn id="5" idx="3"/>
          </p:cNvCxnSpPr>
          <p:nvPr/>
        </p:nvCxnSpPr>
        <p:spPr>
          <a:xfrm flipV="1">
            <a:off x="5394959" y="2504639"/>
            <a:ext cx="381120" cy="9961"/>
          </a:xfrm>
          <a:prstGeom prst="straightConnector1">
            <a:avLst/>
          </a:prstGeom>
          <a:ln w="38100"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 стрелкой 27"/>
          <p:cNvCxnSpPr>
            <a:stCxn id="5" idx="1"/>
            <a:endCxn id="7" idx="3"/>
          </p:cNvCxnSpPr>
          <p:nvPr/>
        </p:nvCxnSpPr>
        <p:spPr>
          <a:xfrm flipV="1">
            <a:off x="8336398" y="2496483"/>
            <a:ext cx="381120" cy="8156"/>
          </a:xfrm>
          <a:prstGeom prst="straightConnector1">
            <a:avLst/>
          </a:prstGeom>
          <a:ln w="38100"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Прямая со стрелкой 34"/>
          <p:cNvCxnSpPr>
            <a:stCxn id="4" idx="1"/>
            <a:endCxn id="16" idx="3"/>
          </p:cNvCxnSpPr>
          <p:nvPr/>
        </p:nvCxnSpPr>
        <p:spPr>
          <a:xfrm>
            <a:off x="2926080" y="4186439"/>
            <a:ext cx="1097281" cy="470043"/>
          </a:xfrm>
          <a:prstGeom prst="straightConnector1">
            <a:avLst/>
          </a:prstGeom>
          <a:ln w="38100"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Прямая со стрелкой 36"/>
          <p:cNvCxnSpPr>
            <a:stCxn id="6" idx="1"/>
            <a:endCxn id="16" idx="3"/>
          </p:cNvCxnSpPr>
          <p:nvPr/>
        </p:nvCxnSpPr>
        <p:spPr>
          <a:xfrm flipV="1">
            <a:off x="2926080" y="4656482"/>
            <a:ext cx="1097281" cy="485037"/>
          </a:xfrm>
          <a:prstGeom prst="straightConnector1">
            <a:avLst/>
          </a:prstGeom>
          <a:ln w="38100"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Прямая со стрелкой 38"/>
          <p:cNvCxnSpPr>
            <a:stCxn id="16" idx="1"/>
            <a:endCxn id="8" idx="3"/>
          </p:cNvCxnSpPr>
          <p:nvPr/>
        </p:nvCxnSpPr>
        <p:spPr>
          <a:xfrm flipV="1">
            <a:off x="5943600" y="4656481"/>
            <a:ext cx="969010" cy="1"/>
          </a:xfrm>
          <a:prstGeom prst="straightConnector1">
            <a:avLst/>
          </a:prstGeom>
          <a:ln w="38100"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Calorimeter response generation</a:t>
            </a:r>
          </a:p>
        </p:txBody>
      </p:sp>
      <p:sp>
        <p:nvSpPr>
          <p:cNvPr id="5" name="Объект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TextBox 2"/>
          <p:cNvSpPr txBox="1"/>
          <p:nvPr/>
        </p:nvSpPr>
        <p:spPr>
          <a:xfrm>
            <a:off x="3383280" y="5303520"/>
            <a:ext cx="6583679" cy="2743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000" b="0" i="0" u="none" strike="noStrike" kern="1200" cap="none" dirty="0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  <a:hlinkClick r:id="rId3"/>
              </a:rPr>
              <a:t>https://indico.cern.ch/event/587955/contributions/2937612/attachments/1680985/2704964/chep-fast-sim_last3.pdf</a:t>
            </a:r>
            <a:endParaRPr lang="en-US" sz="1000" b="0" i="0" u="none" strike="noStrike" kern="1200" cap="none" dirty="0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591082" y="1007905"/>
            <a:ext cx="8698436" cy="42907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 txBox="1"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algn="ctr"/>
            <a:r>
              <a:rPr lang="en-US" sz="2400" dirty="0" smtClean="0"/>
              <a:t>Do </a:t>
            </a:r>
            <a:r>
              <a:rPr lang="en-US" sz="2400" dirty="0"/>
              <a:t>we have a representation that focuses on “semantics”?</a:t>
            </a:r>
          </a:p>
        </p:txBody>
      </p:sp>
      <p:sp>
        <p:nvSpPr>
          <p:cNvPr id="7" name="Объект 6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pPr lvl="0"/>
            <a:r>
              <a:rPr lang="en-US" b="1" dirty="0"/>
              <a:t>Ideas</a:t>
            </a:r>
            <a:r>
              <a:rPr lang="en-US" b="1" dirty="0" smtClean="0"/>
              <a:t>?</a:t>
            </a:r>
            <a:endParaRPr lang="en-US" b="1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506538" y="-50038"/>
            <a:ext cx="7561262" cy="5670550"/>
          </a:xfrm>
        </p:spPr>
      </p:pic>
      <p:sp>
        <p:nvSpPr>
          <p:cNvPr id="4" name="TextBox 3"/>
          <p:cNvSpPr txBox="1"/>
          <p:nvPr/>
        </p:nvSpPr>
        <p:spPr>
          <a:xfrm>
            <a:off x="0" y="5120639"/>
            <a:ext cx="2537640" cy="5464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 marL="0" marR="0" lvl="0" indent="0" rtl="0" hangingPunct="0">
              <a:spcBef>
                <a:spcPts val="0"/>
              </a:spcBef>
              <a:spcAft>
                <a:spcPts val="1412"/>
              </a:spcAft>
              <a:buNone/>
              <a:tabLst/>
            </a:pPr>
            <a:r>
              <a:rPr lang="en-US" sz="24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 </a:t>
            </a:r>
            <a:r>
              <a:rPr lang="en-US" sz="24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  <a:hlinkClick r:id="rId4"/>
              </a:rPr>
              <a:t>axiv</a:t>
            </a:r>
            <a:r>
              <a:rPr lang="en-US" sz="24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, </a:t>
            </a:r>
            <a:r>
              <a:rPr lang="en-US" sz="24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  <a:hlinkClick r:id="rId5"/>
              </a:rPr>
              <a:t>arxiv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Recap: Locally Connected Layer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0" y="1259738"/>
            <a:ext cx="10079640" cy="43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259682" y="0"/>
            <a:ext cx="7561262" cy="5670550"/>
          </a:xfr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317596" y="-20638"/>
            <a:ext cx="7589837" cy="5691188"/>
          </a:xfr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 txBox="1">
            <a:spLocks noGrp="1"/>
          </p:cNvSpPr>
          <p:nvPr>
            <p:ph type="title"/>
          </p:nvPr>
        </p:nvSpPr>
        <p:spPr/>
        <p:txBody>
          <a:bodyPr>
            <a:spAutoFit/>
          </a:bodyPr>
          <a:lstStyle/>
          <a:p>
            <a:pPr lvl="0"/>
            <a:r>
              <a:rPr lang="en-US"/>
              <a:t>Cycle GAN for unpaired images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650224" y="939841"/>
            <a:ext cx="8972280" cy="417167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Прямоугольник 4"/>
          <p:cNvSpPr/>
          <p:nvPr/>
        </p:nvSpPr>
        <p:spPr>
          <a:xfrm>
            <a:off x="650224" y="5146159"/>
            <a:ext cx="36311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hlinkClick r:id="rId4"/>
              </a:rPr>
              <a:t>https://arxiv.org/abs/1703.10593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04188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 txBox="1">
            <a:spLocks noGrp="1"/>
          </p:cNvSpPr>
          <p:nvPr>
            <p:ph type="title"/>
          </p:nvPr>
        </p:nvSpPr>
        <p:spPr/>
        <p:txBody>
          <a:bodyPr>
            <a:spAutoFit/>
          </a:bodyPr>
          <a:lstStyle/>
          <a:p>
            <a:pPr lvl="0"/>
            <a:r>
              <a:rPr lang="en-US"/>
              <a:t>Cycle GAN for unpaired images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Объект 4"/>
              <p:cNvSpPr>
                <a:spLocks noGrp="1"/>
              </p:cNvSpPr>
              <p:nvPr>
                <p:ph idx="1"/>
              </p:nvPr>
            </p:nvSpPr>
            <p:spPr>
              <a:xfrm>
                <a:off x="472560" y="1251496"/>
                <a:ext cx="8045991" cy="2172742"/>
              </a:xfrm>
            </p:spPr>
            <p:txBody>
              <a:bodyPr/>
              <a:lstStyle/>
              <a:p>
                <a:pPr lv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400" dirty="0" smtClean="0">
                    <a:latin typeface="+mj-lt"/>
                    <a:ea typeface="Droid Sans Fallback" pitchFamily="2"/>
                    <a:cs typeface="FreeSans" pitchFamily="2"/>
                  </a:rPr>
                  <a:t>Idea: if we don't have image pairs, train </a:t>
                </a:r>
                <a:r>
                  <a:rPr lang="en-US" sz="2400" dirty="0">
                    <a:latin typeface="+mj-lt"/>
                    <a:ea typeface="Droid Sans Fallback" pitchFamily="2"/>
                    <a:cs typeface="FreeSans" pitchFamily="2"/>
                  </a:rPr>
                  <a:t>two conditional </a:t>
                </a:r>
                <a:r>
                  <a:rPr lang="en-US" sz="2400" dirty="0" smtClean="0">
                    <a:latin typeface="+mj-lt"/>
                    <a:ea typeface="Droid Sans Fallback" pitchFamily="2"/>
                    <a:cs typeface="FreeSans" pitchFamily="2"/>
                  </a:rPr>
                  <a:t>generators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Droid Sans Fallback" pitchFamily="2"/>
                        <a:cs typeface="FreeSans" pitchFamily="2"/>
                      </a:rPr>
                      <m:t>𝐺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Droid Sans Fallback" pitchFamily="2"/>
                            <a:cs typeface="FreeSans" pitchFamily="2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Droid Sans Fallback" pitchFamily="2"/>
                            <a:cs typeface="FreeSans" pitchFamily="2"/>
                          </a:rPr>
                          <m:t>𝑧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Droid Sans Fallback" pitchFamily="2"/>
                            <a:cs typeface="FreeSans" pitchFamily="2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Droid Sans Fallback" pitchFamily="2"/>
                            <a:cs typeface="FreeSans" pitchFamily="2"/>
                          </a:rPr>
                          <m:t>𝑦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Droid Sans Fallback" pitchFamily="2"/>
                        <a:cs typeface="FreeSans" pitchFamily="2"/>
                      </a:rPr>
                      <m:t>→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Droid Sans Fallback" pitchFamily="2"/>
                        <a:cs typeface="FreeSans" pitchFamily="2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Droid Sans Fallback" pitchFamily="2"/>
                        <a:cs typeface="FreeSans" pitchFamily="2"/>
                      </a:rPr>
                      <m:t>,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Droid Sans Fallback" pitchFamily="2"/>
                        <a:cs typeface="FreeSans" pitchFamily="2"/>
                      </a:rPr>
                      <m:t>𝐹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Droid Sans Fallback" pitchFamily="2"/>
                            <a:cs typeface="FreeSans" pitchFamily="2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Droid Sans Fallback" pitchFamily="2"/>
                            <a:cs typeface="FreeSans" pitchFamily="2"/>
                          </a:rPr>
                          <m:t>𝑔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Droid Sans Fallback" pitchFamily="2"/>
                            <a:cs typeface="FreeSans" pitchFamily="2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Droid Sans Fallback" pitchFamily="2"/>
                            <a:cs typeface="FreeSans" pitchFamily="2"/>
                          </a:rPr>
                          <m:t>𝑥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Droid Sans Fallback" pitchFamily="2"/>
                        <a:cs typeface="FreeSans" pitchFamily="2"/>
                      </a:rPr>
                      <m:t>→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Droid Sans Fallback" pitchFamily="2"/>
                        <a:cs typeface="FreeSans" pitchFamily="2"/>
                      </a:rPr>
                      <m:t>𝑦</m:t>
                    </m:r>
                  </m:oMath>
                </a14:m>
                <a:endParaRPr lang="en-US" sz="2400" dirty="0" smtClean="0">
                  <a:latin typeface="+mj-lt"/>
                  <a:ea typeface="Droid Sans Fallback" pitchFamily="2"/>
                  <a:cs typeface="FreeSans" pitchFamily="2"/>
                </a:endParaRPr>
              </a:p>
              <a:p>
                <a:pPr lvl="1" hangingPunct="0">
                  <a:lnSpc>
                    <a:spcPct val="100000"/>
                  </a:lnSpc>
                  <a:buSzPct val="45000"/>
                </a:pPr>
                <a:r>
                  <a:rPr lang="en-US" sz="2400" dirty="0" smtClean="0">
                    <a:latin typeface="+mj-lt"/>
                    <a:ea typeface="Droid Sans Fallback" pitchFamily="2"/>
                    <a:cs typeface="FreeSans" pitchFamily="2"/>
                  </a:rPr>
                  <a:t>use non-conditional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Droid Sans Fallback" pitchFamily="2"/>
                        <a:cs typeface="FreeSans" pitchFamily="2"/>
                      </a:rPr>
                      <m:t>𝐷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Droid Sans Fallback" pitchFamily="2"/>
                            <a:cs typeface="FreeSans" pitchFamily="2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Droid Sans Fallback" pitchFamily="2"/>
                            <a:cs typeface="FreeSans" pitchFamily="2"/>
                          </a:rPr>
                          <m:t>𝑥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Droid Sans Fallback" pitchFamily="2"/>
                        <a:cs typeface="FreeSans" pitchFamily="2"/>
                      </a:rPr>
                      <m:t>,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Droid Sans Fallback" pitchFamily="2"/>
                        <a:cs typeface="FreeSans" pitchFamily="2"/>
                      </a:rPr>
                      <m:t>𝐷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Droid Sans Fallback" pitchFamily="2"/>
                        <a:cs typeface="FreeSans" pitchFamily="2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Droid Sans Fallback" pitchFamily="2"/>
                        <a:cs typeface="FreeSans" pitchFamily="2"/>
                      </a:rPr>
                      <m:t>𝑦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Droid Sans Fallback" pitchFamily="2"/>
                        <a:cs typeface="FreeSans" pitchFamily="2"/>
                      </a:rPr>
                      <m:t>)</m:t>
                    </m:r>
                  </m:oMath>
                </a14:m>
                <a:endParaRPr lang="en-US" sz="2400" dirty="0" smtClean="0">
                  <a:latin typeface="+mj-lt"/>
                  <a:ea typeface="Droid Sans Fallback" pitchFamily="2"/>
                  <a:cs typeface="FreeSans" pitchFamily="2"/>
                </a:endParaRPr>
              </a:p>
              <a:p>
                <a:pPr lvl="1" hangingPunct="0">
                  <a:lnSpc>
                    <a:spcPct val="100000"/>
                  </a:lnSpc>
                  <a:buSzPct val="45000"/>
                </a:pPr>
                <a:r>
                  <a:rPr lang="en-US" sz="2400" dirty="0" smtClean="0">
                    <a:latin typeface="+mj-lt"/>
                    <a:ea typeface="Droid Sans Fallback" pitchFamily="2"/>
                    <a:cs typeface="FreeSans" pitchFamily="2"/>
                  </a:rPr>
                  <a:t>make sure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Droid Sans Fallback" pitchFamily="2"/>
                            <a:cs typeface="FreeSans" pitchFamily="2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Droid Sans Fallback" pitchFamily="2"/>
                            <a:cs typeface="FreeSans" pitchFamily="2"/>
                          </a:rPr>
                          <m:t>𝐹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Droid Sans Fallback" pitchFamily="2"/>
                                <a:cs typeface="FreeSans" pitchFamily="2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Droid Sans Fallback" pitchFamily="2"/>
                                <a:cs typeface="FreeSans" pitchFamily="2"/>
                              </a:rPr>
                              <m:t>𝐺</m:t>
                            </m:r>
                            <m:d>
                              <m:d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  <a:ea typeface="Droid Sans Fallback" pitchFamily="2"/>
                                    <a:cs typeface="FreeSans" pitchFamily="2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Droid Sans Fallback" pitchFamily="2"/>
                                    <a:cs typeface="FreeSans" pitchFamily="2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Droid Sans Fallback" pitchFamily="2"/>
                            <a:cs typeface="FreeSans" pitchFamily="2"/>
                          </a:rPr>
                          <m:t>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Droid Sans Fallback" pitchFamily="2"/>
                            <a:cs typeface="FreeSans" pitchFamily="2"/>
                          </a:rPr>
                          <m:t>𝑥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Droid Sans Fallback" pitchFamily="2"/>
                        <a:cs typeface="FreeSans" pitchFamily="2"/>
                      </a:rPr>
                      <m:t>→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  <a:ea typeface="Droid Sans Fallback" pitchFamily="2"/>
                        <a:cs typeface="FreeSans" pitchFamily="2"/>
                      </a:rPr>
                      <m:t>min</m:t>
                    </m:r>
                  </m:oMath>
                </a14:m>
                <a:endParaRPr lang="ru-RU" sz="2400" dirty="0">
                  <a:latin typeface="+mj-lt"/>
                </a:endParaRPr>
              </a:p>
            </p:txBody>
          </p:sp>
        </mc:Choice>
        <mc:Fallback xmlns="">
          <p:sp>
            <p:nvSpPr>
              <p:cNvPr id="5" name="Объект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2560" y="1251496"/>
                <a:ext cx="8045991" cy="2172742"/>
              </a:xfrm>
              <a:blipFill>
                <a:blip r:embed="rId3"/>
                <a:stretch>
                  <a:fillRect l="-235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472560" y="3317396"/>
            <a:ext cx="9410358" cy="201342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69263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Data ↔ MC ?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887538" y="1006865"/>
            <a:ext cx="6492240" cy="432396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/>
          <p:cNvSpPr txBox="1"/>
          <p:nvPr/>
        </p:nvSpPr>
        <p:spPr>
          <a:xfrm>
            <a:off x="2884787" y="5310397"/>
            <a:ext cx="4727276" cy="362585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Image: Indiana Jones and the Last Crusade</a:t>
            </a:r>
          </a:p>
        </p:txBody>
      </p:sp>
    </p:spTree>
    <p:extLst>
      <p:ext uri="{BB962C8B-B14F-4D97-AF65-F5344CB8AC3E}">
        <p14:creationId xmlns:p14="http://schemas.microsoft.com/office/powerpoint/2010/main" val="3822119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PartyGAN</a:t>
            </a:r>
            <a:r>
              <a:rPr lang="en-US" dirty="0" smtClean="0"/>
              <a:t> or Maxim’s quest for the Holy Grail</a:t>
            </a: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07153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Текст 8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telegram.me/</a:t>
            </a:r>
            <a:r>
              <a:rPr lang="en-US" dirty="0" err="1"/>
              <a:t>kazeevn</a:t>
            </a:r>
            <a:endParaRPr lang="ru-RU" dirty="0"/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kazeevn@yandex-team.ru</a:t>
            </a:r>
            <a:endParaRPr lang="ru-RU" dirty="0"/>
          </a:p>
        </p:txBody>
      </p:sp>
      <p:sp>
        <p:nvSpPr>
          <p:cNvPr id="13" name="Текст 12"/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smtClean="0"/>
              <a:t>Feel free to drop a line</a:t>
            </a:r>
            <a:endParaRPr lang="ru-RU" dirty="0"/>
          </a:p>
        </p:txBody>
      </p:sp>
      <p:sp>
        <p:nvSpPr>
          <p:cNvPr id="11" name="Текст 10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 smtClean="0"/>
              <a:t>Nikita Kazeev	</a:t>
            </a:r>
            <a:endParaRPr lang="ru-RU" dirty="0"/>
          </a:p>
        </p:txBody>
      </p:sp>
      <p:sp>
        <p:nvSpPr>
          <p:cNvPr id="12" name="Текст 11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smtClean="0"/>
              <a:t>HSE, Rome Sapienza, YSDA, trace amounts of </a:t>
            </a:r>
            <a:r>
              <a:rPr lang="en-US" dirty="0" err="1" smtClean="0"/>
              <a:t>Yandex</a:t>
            </a:r>
            <a:r>
              <a:rPr lang="en-US" dirty="0" smtClean="0"/>
              <a:t> proper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35207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 txBox="1">
            <a:spLocks noGrp="1"/>
          </p:cNvSpPr>
          <p:nvPr>
            <p:ph type="ctrTitle"/>
          </p:nvPr>
        </p:nvSpPr>
        <p:spPr/>
        <p:txBody>
          <a:bodyPr/>
          <a:lstStyle/>
          <a:p>
            <a:pPr lvl="0"/>
            <a:r>
              <a:rPr lang="en-US"/>
              <a:t>Bonus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 txBox="1">
            <a:spLocks noGrp="1"/>
          </p:cNvSpPr>
          <p:nvPr>
            <p:ph type="title"/>
          </p:nvPr>
        </p:nvSpPr>
        <p:spPr/>
        <p:txBody>
          <a:bodyPr>
            <a:spAutoFit/>
          </a:bodyPr>
          <a:lstStyle/>
          <a:p>
            <a:pPr lvl="0"/>
            <a:r>
              <a:rPr lang="en-US"/>
              <a:t>Sketch: using pre-trained classifiers</a:t>
            </a:r>
          </a:p>
        </p:txBody>
      </p:sp>
      <p:sp>
        <p:nvSpPr>
          <p:cNvPr id="17" name="Объект 1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Полилиния 2"/>
          <p:cNvSpPr/>
          <p:nvPr/>
        </p:nvSpPr>
        <p:spPr>
          <a:xfrm>
            <a:off x="1005840" y="4154399"/>
            <a:ext cx="1263240" cy="1257119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1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Real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1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image</a:t>
            </a:r>
          </a:p>
        </p:txBody>
      </p:sp>
      <p:sp>
        <p:nvSpPr>
          <p:cNvPr id="4" name="Полилиния 3"/>
          <p:cNvSpPr/>
          <p:nvPr/>
        </p:nvSpPr>
        <p:spPr>
          <a:xfrm>
            <a:off x="7519679" y="4312080"/>
            <a:ext cx="789840" cy="796319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FFCC99"/>
          </a:solidFill>
          <a:ln w="0">
            <a:solidFill>
              <a:srgbClr val="FF808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1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MSE</a:t>
            </a:r>
          </a:p>
        </p:txBody>
      </p:sp>
      <p:sp>
        <p:nvSpPr>
          <p:cNvPr id="5" name="Полилиния 4"/>
          <p:cNvSpPr/>
          <p:nvPr/>
        </p:nvSpPr>
        <p:spPr>
          <a:xfrm>
            <a:off x="4206240" y="1371599"/>
            <a:ext cx="1484279" cy="1920239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B2B2B2"/>
          </a:solidFill>
          <a:ln w="0">
            <a:solidFill>
              <a:srgbClr val="33FF99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1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Generator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>
                <a:spLocks noResize="1"/>
              </p:cNvSpPr>
              <p:nvPr/>
            </p:nvSpPr>
            <p:spPr>
              <a:xfrm>
                <a:off x="2281680" y="3503519"/>
                <a:ext cx="5307839" cy="51984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90000" tIns="45000" rIns="90000" bIns="45000" anchor="ctr" anchorCtr="0" compatLnSpc="0">
                <a:noAutofit/>
              </a:bodyPr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i="1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ru-RU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‖"/>
                          <m:endChr m:val="‖"/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𝑖𝑚𝑔</m:t>
                              </m:r>
                            </m:e>
                          </m:d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ru-RU" i="0">
                                  <a:latin typeface="Cambria Math" panose="02040503050406030204" pitchFamily="18" charset="0"/>
                                </a:rPr>
                                <m:t>Gen</m:t>
                              </m:r>
                              <m:d>
                                <m:d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𝑠𝑒𝑒𝑑</m:t>
                                  </m:r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lang="ru-RU" i="0" dirty="0">
                  <a:latin typeface="Liberation Sans" pitchFamily="18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1680" y="3503519"/>
                <a:ext cx="5307839" cy="51984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Полилиния 6"/>
          <p:cNvSpPr/>
          <p:nvPr/>
        </p:nvSpPr>
        <p:spPr>
          <a:xfrm>
            <a:off x="4211279" y="4214160"/>
            <a:ext cx="1536119" cy="109728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EEEEEE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1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Classifier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1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(pretrained)</a:t>
            </a:r>
          </a:p>
        </p:txBody>
      </p:sp>
      <p:sp>
        <p:nvSpPr>
          <p:cNvPr id="8" name="Полилиния 7"/>
          <p:cNvSpPr/>
          <p:nvPr/>
        </p:nvSpPr>
        <p:spPr>
          <a:xfrm>
            <a:off x="7143120" y="1810079"/>
            <a:ext cx="1536119" cy="109728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EEEEEE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1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Classifier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1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(pretrained)</a:t>
            </a:r>
          </a:p>
        </p:txBody>
      </p:sp>
      <p:sp>
        <p:nvSpPr>
          <p:cNvPr id="9" name="Прямая соединительная линия 8"/>
          <p:cNvSpPr/>
          <p:nvPr/>
        </p:nvSpPr>
        <p:spPr>
          <a:xfrm>
            <a:off x="7888320" y="2907360"/>
            <a:ext cx="0" cy="138168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10" name="Прямая соединительная линия 9"/>
          <p:cNvSpPr/>
          <p:nvPr/>
        </p:nvSpPr>
        <p:spPr>
          <a:xfrm>
            <a:off x="5760720" y="4762799"/>
            <a:ext cx="1758959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11" name="Прямая соединительная линия 10"/>
          <p:cNvSpPr/>
          <p:nvPr/>
        </p:nvSpPr>
        <p:spPr>
          <a:xfrm>
            <a:off x="5724720" y="2324520"/>
            <a:ext cx="1383839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12" name="Прямая соединительная линия 11"/>
          <p:cNvSpPr/>
          <p:nvPr/>
        </p:nvSpPr>
        <p:spPr>
          <a:xfrm>
            <a:off x="2412720" y="4762799"/>
            <a:ext cx="1758959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13" name="Полилиния 12"/>
          <p:cNvSpPr/>
          <p:nvPr/>
        </p:nvSpPr>
        <p:spPr>
          <a:xfrm>
            <a:off x="914400" y="1634400"/>
            <a:ext cx="1354680" cy="1257119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1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Seed &amp;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1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parameters</a:t>
            </a:r>
          </a:p>
        </p:txBody>
      </p:sp>
      <p:sp>
        <p:nvSpPr>
          <p:cNvPr id="14" name="Прямая соединительная линия 13"/>
          <p:cNvSpPr/>
          <p:nvPr/>
        </p:nvSpPr>
        <p:spPr>
          <a:xfrm>
            <a:off x="2412720" y="2278800"/>
            <a:ext cx="1758959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 txBox="1">
            <a:spLocks noGrp="1"/>
          </p:cNvSpPr>
          <p:nvPr>
            <p:ph type="title"/>
          </p:nvPr>
        </p:nvSpPr>
        <p:spPr/>
        <p:txBody>
          <a:bodyPr>
            <a:spAutoFit/>
          </a:bodyPr>
          <a:lstStyle/>
          <a:p>
            <a:pPr lvl="0"/>
            <a:r>
              <a:rPr lang="en-US"/>
              <a:t>Art style transfer</a:t>
            </a:r>
          </a:p>
        </p:txBody>
      </p:sp>
      <p:sp>
        <p:nvSpPr>
          <p:cNvPr id="8" name="Объект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5689080" y="2277360"/>
            <a:ext cx="3363480" cy="2166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1280159" y="3847320"/>
            <a:ext cx="2637719" cy="138528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2225520" y="2946960"/>
            <a:ext cx="798840" cy="1201679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72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+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467240" y="2946960"/>
            <a:ext cx="798840" cy="1201679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72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=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1280159" y="1563480"/>
            <a:ext cx="2626200" cy="1365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бъект 3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en-US" dirty="0" smtClean="0"/>
              <a:t>Ideas?</a:t>
            </a:r>
            <a:endParaRPr lang="ru-RU" dirty="0"/>
          </a:p>
        </p:txBody>
      </p:sp>
      <p:sp>
        <p:nvSpPr>
          <p:cNvPr id="2" name="Заголовок 1"/>
          <p:cNvSpPr txBox="1">
            <a:spLocks noGrp="1"/>
          </p:cNvSpPr>
          <p:nvPr>
            <p:ph type="title" idx="4294967295"/>
          </p:nvPr>
        </p:nvSpPr>
        <p:spPr>
          <a:xfrm>
            <a:off x="0" y="301625"/>
            <a:ext cx="9072563" cy="1262063"/>
          </a:xfrm>
        </p:spPr>
        <p:txBody>
          <a:bodyPr>
            <a:spAutoFit/>
          </a:bodyPr>
          <a:lstStyle/>
          <a:p>
            <a:pPr lvl="0"/>
            <a:r>
              <a:rPr lang="en-US"/>
              <a:t>Art style transfer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 txBox="1">
            <a:spLocks noGrp="1"/>
          </p:cNvSpPr>
          <p:nvPr>
            <p:ph type="title"/>
          </p:nvPr>
        </p:nvSpPr>
        <p:spPr/>
        <p:txBody>
          <a:bodyPr>
            <a:spAutoFit/>
          </a:bodyPr>
          <a:lstStyle/>
          <a:p>
            <a:pPr lvl="0"/>
            <a:r>
              <a:rPr lang="en-US"/>
              <a:t>Art style transfer</a:t>
            </a:r>
          </a:p>
        </p:txBody>
      </p:sp>
      <p:sp>
        <p:nvSpPr>
          <p:cNvPr id="3" name="Текст 2"/>
          <p:cNvSpPr txBox="1">
            <a:spLocks noGrp="1"/>
          </p:cNvSpPr>
          <p:nvPr>
            <p:ph idx="1"/>
          </p:nvPr>
        </p:nvSpPr>
        <p:spPr>
          <a:xfrm>
            <a:off x="472560" y="1005361"/>
            <a:ext cx="4567753" cy="382439"/>
          </a:xfrm>
        </p:spPr>
        <p:txBody>
          <a:bodyPr/>
          <a:lstStyle/>
          <a:p>
            <a:pPr lvl="0">
              <a:buSzPct val="45000"/>
            </a:pPr>
            <a:r>
              <a:rPr lang="en-US" dirty="0"/>
              <a:t>Formulate and optimize texture loss</a:t>
            </a:r>
          </a:p>
        </p:txBody>
      </p:sp>
      <p:sp>
        <p:nvSpPr>
          <p:cNvPr id="4" name="Полилиния 3"/>
          <p:cNvSpPr/>
          <p:nvPr/>
        </p:nvSpPr>
        <p:spPr>
          <a:xfrm>
            <a:off x="434519" y="2543400"/>
            <a:ext cx="1263240" cy="1257119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1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Reference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1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image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>
                <a:spLocks noResize="1"/>
              </p:cNvSpPr>
              <p:nvPr/>
            </p:nvSpPr>
            <p:spPr>
              <a:xfrm>
                <a:off x="276510" y="1918667"/>
                <a:ext cx="4295520" cy="19548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90000" tIns="45000" rIns="90000" bIns="45000" anchor="ctr" anchorCtr="0" compatLnSpc="0">
                <a:noAutofit/>
              </a:bodyPr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200" i="1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ru-RU" sz="2200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‖"/>
                          <m:endChr m:val="‖"/>
                          <m:ctrlPr>
                            <a:rPr lang="ru-RU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ru-RU" sz="2200" i="0">
                              <a:latin typeface="Cambria Math" panose="02040503050406030204" pitchFamily="18" charset="0"/>
                            </a:rPr>
                            <m:t>Texture</m:t>
                          </m:r>
                          <m:d>
                            <m:dPr>
                              <m:ctrlPr>
                                <a:rPr lang="ru-RU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ru-RU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2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ru-RU" sz="2200" i="1">
                                      <a:latin typeface="Cambria Math" panose="02040503050406030204" pitchFamily="18" charset="0"/>
                                    </a:rPr>
                                    <m:t>𝑟𝑒𝑓</m:t>
                                  </m:r>
                                </m:sub>
                              </m:sSub>
                            </m:e>
                          </m:d>
                          <m:r>
                            <a:rPr lang="ru-RU" sz="2200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ru-RU" sz="2200" i="0">
                              <a:latin typeface="Cambria Math" panose="02040503050406030204" pitchFamily="18" charset="0"/>
                            </a:rPr>
                            <m:t>Texture</m:t>
                          </m:r>
                          <m:d>
                            <m:dPr>
                              <m:ctrlPr>
                                <a:rPr lang="ru-RU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ru-RU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2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ru-RU" sz="2200" i="1">
                                      <a:latin typeface="Cambria Math" panose="02040503050406030204" pitchFamily="18" charset="0"/>
                                    </a:rPr>
                                    <m:t>𝑐𝑎𝑛𝑑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ru-RU" sz="2200" i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‖"/>
                          <m:endChr m:val="‖"/>
                          <m:ctrlPr>
                            <a:rPr lang="ru-RU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ru-RU" sz="2200" i="0">
                              <a:latin typeface="Cambria Math" panose="02040503050406030204" pitchFamily="18" charset="0"/>
                            </a:rPr>
                            <m:t>Content</m:t>
                          </m:r>
                          <m:d>
                            <m:dPr>
                              <m:ctrlPr>
                                <a:rPr lang="ru-RU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ru-RU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2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ru-RU" sz="2200" i="1">
                                      <a:latin typeface="Cambria Math" panose="02040503050406030204" pitchFamily="18" charset="0"/>
                                    </a:rPr>
                                    <m:t>𝑜𝑟𝑖𝑔</m:t>
                                  </m:r>
                                </m:sub>
                              </m:sSub>
                            </m:e>
                          </m:d>
                          <m:r>
                            <a:rPr lang="ru-RU" sz="2200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ru-RU" sz="2200" i="0">
                              <a:latin typeface="Cambria Math" panose="02040503050406030204" pitchFamily="18" charset="0"/>
                            </a:rPr>
                            <m:t>Content</m:t>
                          </m:r>
                          <m:d>
                            <m:dPr>
                              <m:ctrlPr>
                                <a:rPr lang="ru-RU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ru-RU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2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ru-RU" sz="2200" i="1">
                                      <a:latin typeface="Cambria Math" panose="02040503050406030204" pitchFamily="18" charset="0"/>
                                    </a:rPr>
                                    <m:t>𝑐𝑎𝑛𝑑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ru-RU" sz="2200" i="0" dirty="0">
                  <a:latin typeface="Liberation Sans" pitchFamily="18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510" y="1918667"/>
                <a:ext cx="4295520" cy="195480"/>
              </a:xfrm>
              <a:prstGeom prst="rect">
                <a:avLst/>
              </a:prstGeom>
              <a:blipFill>
                <a:blip r:embed="rId3"/>
                <a:stretch>
                  <a:fillRect l="-142" t="-34375" r="-116738" b="-9687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Полилиния 5"/>
          <p:cNvSpPr/>
          <p:nvPr/>
        </p:nvSpPr>
        <p:spPr>
          <a:xfrm>
            <a:off x="2883959" y="2639160"/>
            <a:ext cx="1536119" cy="109728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EEEEEE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1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VGG16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1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(pretrained)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1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First K layers</a:t>
            </a:r>
          </a:p>
        </p:txBody>
      </p:sp>
      <p:sp>
        <p:nvSpPr>
          <p:cNvPr id="7" name="Прямая соединительная линия 6"/>
          <p:cNvSpPr/>
          <p:nvPr/>
        </p:nvSpPr>
        <p:spPr>
          <a:xfrm>
            <a:off x="1733399" y="3187800"/>
            <a:ext cx="1064161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8" name="Прямая соединительная линия 7"/>
          <p:cNvSpPr/>
          <p:nvPr/>
        </p:nvSpPr>
        <p:spPr>
          <a:xfrm>
            <a:off x="4433400" y="3187800"/>
            <a:ext cx="1107360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9" name="Полилиния 8"/>
          <p:cNvSpPr/>
          <p:nvPr/>
        </p:nvSpPr>
        <p:spPr>
          <a:xfrm>
            <a:off x="5619960" y="2639160"/>
            <a:ext cx="1536119" cy="109728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EEEEEE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1" i="0" u="none" strike="noStrike" kern="1200" cap="none" dirty="0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Compute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b="1" dirty="0">
                <a:latin typeface="Liberation Sans" pitchFamily="18"/>
                <a:ea typeface="Droid Sans Fallback" pitchFamily="2"/>
                <a:cs typeface="FreeSans" pitchFamily="2"/>
              </a:rPr>
              <a:t>G</a:t>
            </a:r>
            <a:r>
              <a:rPr lang="en-US" sz="1800" b="1" i="0" u="none" strike="noStrike" kern="1200" cap="none" dirty="0" smtClean="0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ram </a:t>
            </a:r>
            <a:r>
              <a:rPr lang="en-US" sz="1800" b="1" i="0" u="none" strike="noStrike" kern="1200" cap="none" dirty="0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matrix</a:t>
            </a:r>
          </a:p>
        </p:txBody>
      </p:sp>
      <p:sp>
        <p:nvSpPr>
          <p:cNvPr id="10" name="Прямая соединительная линия 9"/>
          <p:cNvSpPr/>
          <p:nvPr/>
        </p:nvSpPr>
        <p:spPr>
          <a:xfrm>
            <a:off x="7133400" y="3187800"/>
            <a:ext cx="1107360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11" name="Полилиния 10"/>
          <p:cNvSpPr/>
          <p:nvPr/>
        </p:nvSpPr>
        <p:spPr>
          <a:xfrm>
            <a:off x="8246520" y="2831399"/>
            <a:ext cx="1263240" cy="68544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FFCC"/>
          </a:solidFill>
          <a:ln w="0">
            <a:solidFill>
              <a:srgbClr val="FFFF66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1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Texture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1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features</a:t>
            </a:r>
          </a:p>
        </p:txBody>
      </p:sp>
      <p:sp>
        <p:nvSpPr>
          <p:cNvPr id="12" name="Полилиния 11"/>
          <p:cNvSpPr/>
          <p:nvPr/>
        </p:nvSpPr>
        <p:spPr>
          <a:xfrm>
            <a:off x="434519" y="4343400"/>
            <a:ext cx="1263240" cy="1257119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1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Original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1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image</a:t>
            </a:r>
          </a:p>
        </p:txBody>
      </p:sp>
      <p:sp>
        <p:nvSpPr>
          <p:cNvPr id="13" name="Полилиния 12"/>
          <p:cNvSpPr/>
          <p:nvPr/>
        </p:nvSpPr>
        <p:spPr>
          <a:xfrm>
            <a:off x="4179959" y="4439160"/>
            <a:ext cx="1536119" cy="109728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EEEEEE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1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VGG16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1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(pretrained)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1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Almost full</a:t>
            </a:r>
          </a:p>
        </p:txBody>
      </p:sp>
      <p:sp>
        <p:nvSpPr>
          <p:cNvPr id="14" name="Прямая соединительная линия 13"/>
          <p:cNvSpPr/>
          <p:nvPr/>
        </p:nvSpPr>
        <p:spPr>
          <a:xfrm>
            <a:off x="1733399" y="4987800"/>
            <a:ext cx="2344321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15" name="Прямая соединительная линия 14"/>
          <p:cNvSpPr/>
          <p:nvPr/>
        </p:nvSpPr>
        <p:spPr>
          <a:xfrm>
            <a:off x="5815080" y="4987800"/>
            <a:ext cx="2389680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16" name="Полилиния 15"/>
          <p:cNvSpPr/>
          <p:nvPr/>
        </p:nvSpPr>
        <p:spPr>
          <a:xfrm>
            <a:off x="8246520" y="4631400"/>
            <a:ext cx="1263240" cy="68544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FFCC"/>
          </a:solidFill>
          <a:ln w="0">
            <a:solidFill>
              <a:srgbClr val="FFFF66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1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Content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1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features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544407" y="0"/>
            <a:ext cx="5670917" cy="567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Generative Adversarial Networks</a:t>
            </a:r>
            <a:endParaRPr lang="ru-RU" dirty="0"/>
          </a:p>
        </p:txBody>
      </p:sp>
      <p:pic>
        <p:nvPicPr>
          <p:cNvPr id="1028" name="Picture 4" descr="https://lh5.googleusercontent.com/XzP6Fg7V6xezp3XZk8hzmPnbkiNHDL6DNmZ3diHuiZWEnYvkDrglw2XT0Lyr-c21hDgPbYNmyDMDWhLPca631xpoZtdwaoQQG8qpkCGV7hwyk9lbQiEufaIDJ0MDVf7kch_eRUylkaqYr81EXQ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538" y="1897063"/>
            <a:ext cx="2670175" cy="2255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lh5.googleusercontent.com/CEq8Tft_3-6AlgubaBnlDDPy1iyNj2yg0KjUIXquwqU7nvwSLTqj1YTwV4-KF6Gz6JYQui9NlxFIi2Arj02Gde0YZ65ujqMItHhRFAMAyU-kmaOQv94LEhsrOOBx4JrpL6V_bXV_18mcqI6f4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8388" y="2012949"/>
            <a:ext cx="3371850" cy="2057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Стрелка вправо 7"/>
          <p:cNvSpPr/>
          <p:nvPr/>
        </p:nvSpPr>
        <p:spPr>
          <a:xfrm>
            <a:off x="3795712" y="2165230"/>
            <a:ext cx="1908175" cy="741872"/>
          </a:xfrm>
          <a:prstGeom prst="rightArrow">
            <a:avLst/>
          </a:prstGeom>
          <a:solidFill>
            <a:schemeClr val="tx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Content</a:t>
            </a:r>
            <a:endParaRPr lang="ru-RU" dirty="0" err="1" smtClean="0">
              <a:solidFill>
                <a:schemeClr val="tx1"/>
              </a:solidFill>
            </a:endParaRPr>
          </a:p>
        </p:txBody>
      </p:sp>
      <p:sp>
        <p:nvSpPr>
          <p:cNvPr id="15" name="Стрелка вправо 14"/>
          <p:cNvSpPr/>
          <p:nvPr/>
        </p:nvSpPr>
        <p:spPr>
          <a:xfrm flipH="1">
            <a:off x="3795713" y="3041649"/>
            <a:ext cx="1908175" cy="741872"/>
          </a:xfrm>
          <a:prstGeom prst="rightArrow">
            <a:avLst/>
          </a:prstGeom>
          <a:solidFill>
            <a:schemeClr val="tx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Feedback</a:t>
            </a:r>
            <a:endParaRPr lang="ru-RU" dirty="0" err="1" smtClean="0">
              <a:solidFill>
                <a:schemeClr val="tx1"/>
              </a:solidFill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472560" y="4420352"/>
            <a:ext cx="332105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000000"/>
                </a:solidFill>
                <a:latin typeface="+mj-lt"/>
              </a:rPr>
              <a:t>Generate image</a:t>
            </a:r>
            <a:endParaRPr lang="en-US" sz="2400" dirty="0">
              <a:latin typeface="+mj-lt"/>
            </a:endParaRPr>
          </a:p>
          <a:p>
            <a:pPr algn="ctr"/>
            <a:r>
              <a:rPr lang="en-US" sz="2400" dirty="0">
                <a:solidFill>
                  <a:srgbClr val="000000"/>
                </a:solidFill>
                <a:latin typeface="+mj-lt"/>
              </a:rPr>
              <a:t>(should be plausible)</a:t>
            </a:r>
            <a:endParaRPr lang="en-US" sz="2400" dirty="0">
              <a:effectLst/>
              <a:latin typeface="+mj-lt"/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5995763" y="4420351"/>
            <a:ext cx="36771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000000"/>
                </a:solidFill>
                <a:latin typeface="+mj-lt"/>
              </a:rPr>
              <a:t>Tell if image is </a:t>
            </a:r>
            <a:r>
              <a:rPr lang="en-US" sz="2400" dirty="0" smtClean="0">
                <a:solidFill>
                  <a:srgbClr val="000000"/>
                </a:solidFill>
                <a:latin typeface="+mj-lt"/>
              </a:rPr>
              <a:t>plausible</a:t>
            </a:r>
          </a:p>
          <a:p>
            <a:pPr algn="ctr"/>
            <a:r>
              <a:rPr lang="en-US" sz="2400" dirty="0" smtClean="0">
                <a:solidFill>
                  <a:srgbClr val="000000"/>
                </a:solidFill>
                <a:latin typeface="+mj-lt"/>
              </a:rPr>
              <a:t>(image</a:t>
            </a:r>
            <a:r>
              <a:rPr lang="en-US" sz="2400" dirty="0">
                <a:solidFill>
                  <a:srgbClr val="000000"/>
                </a:solidFill>
                <a:latin typeface="+mj-lt"/>
              </a:rPr>
              <a:t>) → P(fake)</a:t>
            </a:r>
            <a:endParaRPr lang="en-US" sz="2400" dirty="0">
              <a:effectLst/>
              <a:latin typeface="+mj-lt"/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1461759" y="1166484"/>
            <a:ext cx="161775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+mj-lt"/>
              </a:rPr>
              <a:t>Generator</a:t>
            </a:r>
            <a:endParaRPr lang="ru-RU" sz="2400" dirty="0">
              <a:latin typeface="+mj-lt"/>
            </a:endParaRPr>
          </a:p>
        </p:txBody>
      </p:sp>
      <p:sp>
        <p:nvSpPr>
          <p:cNvPr id="19" name="Прямоугольник 18"/>
          <p:cNvSpPr/>
          <p:nvPr/>
        </p:nvSpPr>
        <p:spPr>
          <a:xfrm>
            <a:off x="6803187" y="1157981"/>
            <a:ext cx="207300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srgbClr val="000000"/>
                </a:solidFill>
                <a:latin typeface="+mj-lt"/>
              </a:rPr>
              <a:t>Discriminator</a:t>
            </a:r>
            <a:endParaRPr lang="ru-RU" sz="2400" dirty="0">
              <a:latin typeface="+mj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 txBox="1">
            <a:spLocks noGrp="1"/>
          </p:cNvSpPr>
          <p:nvPr>
            <p:ph type="title"/>
          </p:nvPr>
        </p:nvSpPr>
        <p:spPr/>
        <p:txBody>
          <a:bodyPr>
            <a:spAutoFit/>
          </a:bodyPr>
          <a:lstStyle/>
          <a:p>
            <a:pPr lvl="0"/>
            <a:r>
              <a:rPr lang="en-US"/>
              <a:t>Generative Adversarial Networks</a:t>
            </a:r>
          </a:p>
        </p:txBody>
      </p:sp>
      <p:sp>
        <p:nvSpPr>
          <p:cNvPr id="3" name="Текст 2"/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SzPct val="45000"/>
            </a:pPr>
            <a:r>
              <a:rPr lang="en-US" dirty="0"/>
              <a:t>Generator</a:t>
            </a:r>
          </a:p>
          <a:p>
            <a:pPr lvl="0">
              <a:buSzPct val="45000"/>
              <a:buFont typeface="StarSymbol"/>
              <a:buChar char="●"/>
            </a:pPr>
            <a:endParaRPr lang="en-US" dirty="0"/>
          </a:p>
          <a:p>
            <a:pPr lvl="0">
              <a:buSzPct val="45000"/>
              <a:buFont typeface="StarSymbol"/>
              <a:buChar char="●"/>
            </a:pPr>
            <a:endParaRPr lang="en-US" dirty="0"/>
          </a:p>
          <a:p>
            <a:pPr lvl="0">
              <a:buSzPct val="45000"/>
            </a:pPr>
            <a:r>
              <a:rPr lang="en-US" dirty="0"/>
              <a:t>Discriminator</a:t>
            </a:r>
          </a:p>
        </p:txBody>
      </p:sp>
      <p:sp>
        <p:nvSpPr>
          <p:cNvPr id="4" name="Полилиния 3"/>
          <p:cNvSpPr/>
          <p:nvPr/>
        </p:nvSpPr>
        <p:spPr>
          <a:xfrm>
            <a:off x="942120" y="2468880"/>
            <a:ext cx="1435320" cy="100584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1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Noise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1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/params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1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z</a:t>
            </a:r>
          </a:p>
        </p:txBody>
      </p:sp>
      <p:sp>
        <p:nvSpPr>
          <p:cNvPr id="5" name="Прямая соединительная линия 4"/>
          <p:cNvSpPr/>
          <p:nvPr/>
        </p:nvSpPr>
        <p:spPr>
          <a:xfrm flipV="1">
            <a:off x="2350080" y="2926079"/>
            <a:ext cx="1186920" cy="19801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6" name="Полилиния 5"/>
          <p:cNvSpPr/>
          <p:nvPr/>
        </p:nvSpPr>
        <p:spPr>
          <a:xfrm>
            <a:off x="3537000" y="2455560"/>
            <a:ext cx="2680920" cy="1019159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B2B2B2"/>
          </a:solidFill>
          <a:ln w="0">
            <a:solidFill>
              <a:srgbClr val="33FF99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1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NN</a:t>
            </a:r>
          </a:p>
        </p:txBody>
      </p:sp>
      <p:sp>
        <p:nvSpPr>
          <p:cNvPr id="7" name="Прямая соединительная линия 6"/>
          <p:cNvSpPr/>
          <p:nvPr/>
        </p:nvSpPr>
        <p:spPr>
          <a:xfrm>
            <a:off x="6217919" y="2926079"/>
            <a:ext cx="1514880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8" name="Полилиния 7"/>
          <p:cNvSpPr/>
          <p:nvPr/>
        </p:nvSpPr>
        <p:spPr>
          <a:xfrm>
            <a:off x="914400" y="4381200"/>
            <a:ext cx="1554479" cy="101375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1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Image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1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(fake/real)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1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x</a:t>
            </a:r>
          </a:p>
        </p:txBody>
      </p:sp>
      <p:sp>
        <p:nvSpPr>
          <p:cNvPr id="9" name="Полилиния 8"/>
          <p:cNvSpPr/>
          <p:nvPr/>
        </p:nvSpPr>
        <p:spPr>
          <a:xfrm>
            <a:off x="7732799" y="2468880"/>
            <a:ext cx="1776960" cy="101375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1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Fake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1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Image</a:t>
            </a:r>
          </a:p>
        </p:txBody>
      </p:sp>
      <p:sp>
        <p:nvSpPr>
          <p:cNvPr id="10" name="Прямая соединительная линия 9"/>
          <p:cNvSpPr/>
          <p:nvPr/>
        </p:nvSpPr>
        <p:spPr>
          <a:xfrm>
            <a:off x="2470319" y="4937760"/>
            <a:ext cx="1095841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11" name="Полилиния 10"/>
          <p:cNvSpPr/>
          <p:nvPr/>
        </p:nvSpPr>
        <p:spPr>
          <a:xfrm>
            <a:off x="3566160" y="4467240"/>
            <a:ext cx="2651760" cy="92772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B2B2B2"/>
          </a:solidFill>
          <a:ln w="0">
            <a:solidFill>
              <a:srgbClr val="33FF99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1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Other NN</a:t>
            </a:r>
          </a:p>
        </p:txBody>
      </p:sp>
      <p:sp>
        <p:nvSpPr>
          <p:cNvPr id="12" name="Прямая соединительная линия 11"/>
          <p:cNvSpPr/>
          <p:nvPr/>
        </p:nvSpPr>
        <p:spPr>
          <a:xfrm>
            <a:off x="6217919" y="4846320"/>
            <a:ext cx="1346041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13" name="Полилиния 12"/>
          <p:cNvSpPr/>
          <p:nvPr/>
        </p:nvSpPr>
        <p:spPr>
          <a:xfrm>
            <a:off x="7563960" y="4572000"/>
            <a:ext cx="2011680" cy="56196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CC00"/>
          </a:solidFill>
          <a:ln w="0">
            <a:solidFill>
              <a:srgbClr val="FF808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1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P(real|image)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 txBox="1">
            <a:spLocks noGrp="1"/>
          </p:cNvSpPr>
          <p:nvPr>
            <p:ph type="title"/>
          </p:nvPr>
        </p:nvSpPr>
        <p:spPr/>
        <p:txBody>
          <a:bodyPr>
            <a:spAutoFit/>
          </a:bodyPr>
          <a:lstStyle/>
          <a:p>
            <a:pPr lvl="0"/>
            <a:r>
              <a:rPr lang="en-US" dirty="0"/>
              <a:t>Training a </a:t>
            </a:r>
            <a:r>
              <a:rPr lang="en-US" dirty="0" smtClean="0"/>
              <a:t>GAN: </a:t>
            </a:r>
            <a:r>
              <a:rPr lang="en-US" sz="3600" dirty="0"/>
              <a:t>Algorithm</a:t>
            </a:r>
            <a:endParaRPr lang="en-US" dirty="0"/>
          </a:p>
        </p:txBody>
      </p:sp>
      <p:sp>
        <p:nvSpPr>
          <p:cNvPr id="3" name="Текст 2"/>
          <p:cNvSpPr txBox="1">
            <a:spLocks noGrp="1"/>
          </p:cNvSpPr>
          <p:nvPr>
            <p:ph idx="1"/>
          </p:nvPr>
        </p:nvSpPr>
        <p:spPr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lvl="4" hangingPunct="0">
              <a:spcBef>
                <a:spcPts val="0"/>
              </a:spcBef>
              <a:spcAft>
                <a:spcPts val="1412"/>
              </a:spcAft>
              <a:buSzPct val="75000"/>
            </a:pPr>
            <a:r>
              <a:rPr lang="en-US" sz="2600" dirty="0" smtClean="0">
                <a:latin typeface="Yandex Sans Display Light" pitchFamily="2" charset="-52"/>
              </a:rPr>
              <a:t>for </a:t>
            </a:r>
            <a:r>
              <a:rPr lang="en-US" sz="2600" dirty="0">
                <a:latin typeface="Yandex Sans Display Light" pitchFamily="2" charset="-52"/>
              </a:rPr>
              <a:t>k in 1...K</a:t>
            </a:r>
          </a:p>
          <a:p>
            <a:pPr marL="0" lvl="2" indent="0" hangingPunct="0">
              <a:spcBef>
                <a:spcPts val="0"/>
              </a:spcBef>
              <a:spcAft>
                <a:spcPts val="1412"/>
              </a:spcAft>
              <a:buSzPct val="45000"/>
              <a:buNone/>
            </a:pPr>
            <a:r>
              <a:rPr lang="en-US" sz="2600" dirty="0" smtClean="0">
                <a:latin typeface="Yandex Sans Display Light" pitchFamily="2" charset="-52"/>
              </a:rPr>
              <a:t>	sample </a:t>
            </a:r>
            <a:r>
              <a:rPr lang="en-US" sz="2600" dirty="0">
                <a:latin typeface="Yandex Sans Display Light" pitchFamily="2" charset="-52"/>
              </a:rPr>
              <a:t>a batch of noise </a:t>
            </a:r>
            <a:r>
              <a:rPr lang="en-US" sz="2600" b="1" dirty="0">
                <a:latin typeface="Yandex Sans Display Light" pitchFamily="2" charset="-52"/>
              </a:rPr>
              <a:t>z</a:t>
            </a:r>
            <a:r>
              <a:rPr lang="en-US" sz="2600" dirty="0">
                <a:latin typeface="Yandex Sans Display Light" pitchFamily="2" charset="-52"/>
              </a:rPr>
              <a:t> and images </a:t>
            </a:r>
            <a:r>
              <a:rPr lang="en-US" sz="2600" b="1" dirty="0">
                <a:latin typeface="Yandex Sans Display Light" pitchFamily="2" charset="-52"/>
              </a:rPr>
              <a:t>x</a:t>
            </a:r>
          </a:p>
          <a:p>
            <a:pPr marL="0" lvl="2" indent="0" hangingPunct="0">
              <a:spcBef>
                <a:spcPts val="0"/>
              </a:spcBef>
              <a:spcAft>
                <a:spcPts val="1412"/>
              </a:spcAft>
              <a:buSzPct val="45000"/>
              <a:buNone/>
            </a:pPr>
            <a:r>
              <a:rPr lang="en-US" sz="2600" dirty="0" smtClean="0">
                <a:latin typeface="Yandex Sans Display Light" pitchFamily="2" charset="-52"/>
              </a:rPr>
              <a:t>	train </a:t>
            </a:r>
            <a:r>
              <a:rPr lang="en-US" sz="2600" dirty="0">
                <a:latin typeface="Yandex Sans Display Light" pitchFamily="2" charset="-52"/>
              </a:rPr>
              <a:t>step for discriminator</a:t>
            </a:r>
          </a:p>
          <a:p>
            <a:pPr marL="0" lvl="1" indent="0" hangingPunct="0">
              <a:spcBef>
                <a:spcPts val="0"/>
              </a:spcBef>
              <a:spcAft>
                <a:spcPts val="1412"/>
              </a:spcAft>
              <a:buSzPct val="75000"/>
              <a:buNone/>
            </a:pPr>
            <a:r>
              <a:rPr lang="en-US" sz="2600" dirty="0">
                <a:latin typeface="Yandex Sans Display Light" pitchFamily="2" charset="-52"/>
              </a:rPr>
              <a:t>sample a batch of noise </a:t>
            </a:r>
            <a:r>
              <a:rPr lang="en-US" sz="2600" b="1" dirty="0">
                <a:latin typeface="Yandex Sans Display Light" pitchFamily="2" charset="-52"/>
              </a:rPr>
              <a:t>z</a:t>
            </a:r>
            <a:r>
              <a:rPr lang="en-US" sz="2600" dirty="0">
                <a:latin typeface="Yandex Sans Display Light" pitchFamily="2" charset="-52"/>
              </a:rPr>
              <a:t> and images </a:t>
            </a:r>
            <a:r>
              <a:rPr lang="en-US" sz="2600" b="1" dirty="0">
                <a:latin typeface="Yandex Sans Display Light" pitchFamily="2" charset="-52"/>
              </a:rPr>
              <a:t>x</a:t>
            </a:r>
          </a:p>
          <a:p>
            <a:pPr marL="0" lvl="1" indent="0" hangingPunct="0">
              <a:spcBef>
                <a:spcPts val="0"/>
              </a:spcBef>
              <a:spcAft>
                <a:spcPts val="1412"/>
              </a:spcAft>
              <a:buSzPct val="75000"/>
              <a:buNone/>
            </a:pPr>
            <a:r>
              <a:rPr lang="en-US" sz="2600" dirty="0" smtClean="0">
                <a:latin typeface="Yandex Sans Display Light" pitchFamily="2" charset="-52"/>
              </a:rPr>
              <a:t>train </a:t>
            </a:r>
            <a:r>
              <a:rPr lang="en-US" sz="2600" dirty="0">
                <a:latin typeface="Yandex Sans Display Light" pitchFamily="2" charset="-52"/>
              </a:rPr>
              <a:t>step for generator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Yandex">
  <a:themeElements>
    <a:clrScheme name="Гиперссылка 2">
      <a:dk1>
        <a:srgbClr val="000000"/>
      </a:dk1>
      <a:lt1>
        <a:srgbClr val="FFFFFF"/>
      </a:lt1>
      <a:dk2>
        <a:srgbClr val="FFCC00"/>
      </a:dk2>
      <a:lt2>
        <a:srgbClr val="FF0000"/>
      </a:lt2>
      <a:accent1>
        <a:srgbClr val="3878BE"/>
      </a:accent1>
      <a:accent2>
        <a:srgbClr val="8FD541"/>
      </a:accent2>
      <a:accent3>
        <a:srgbClr val="72C3E0"/>
      </a:accent3>
      <a:accent4>
        <a:srgbClr val="FC6867"/>
      </a:accent4>
      <a:accent5>
        <a:srgbClr val="FB7600"/>
      </a:accent5>
      <a:accent6>
        <a:srgbClr val="9E64A9"/>
      </a:accent6>
      <a:hlink>
        <a:srgbClr val="000000"/>
      </a:hlink>
      <a:folHlink>
        <a:srgbClr val="000000"/>
      </a:folHlink>
    </a:clrScheme>
    <a:fontScheme name="Custom 1">
      <a:majorFont>
        <a:latin typeface="Yandex Sans Text Regular"/>
        <a:ea typeface=""/>
        <a:cs typeface=""/>
      </a:majorFont>
      <a:minorFont>
        <a:latin typeface="Yandex Sans Text Light"/>
        <a:ea typeface=""/>
        <a:cs typeface="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 w="38100">
          <a:solidFill>
            <a:schemeClr val="tx1"/>
          </a:solidFill>
        </a:ln>
      </a:spPr>
      <a:bodyPr rtlCol="0" anchor="ctr"/>
      <a:lstStyle>
        <a:defPPr algn="ctr">
          <a:defRPr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8100"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z="4800" dirty="0" err="1" smtClean="0">
            <a:solidFill>
              <a:sysClr val="windowText" lastClr="000000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Yandex" id="{F41CFDD4-8A6A-48BA-923C-5D2896785FD9}" vid="{6427607F-0A47-4F29-9805-BD0F7A835AF7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Yandex</Template>
  <TotalTime>3259</TotalTime>
  <Words>1187</Words>
  <Application>Microsoft Office PowerPoint</Application>
  <PresentationFormat>Произвольный</PresentationFormat>
  <Paragraphs>320</Paragraphs>
  <Slides>52</Slides>
  <Notes>49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52</vt:i4>
      </vt:variant>
    </vt:vector>
  </HeadingPairs>
  <TitlesOfParts>
    <vt:vector size="68" baseType="lpstr">
      <vt:lpstr>Arial</vt:lpstr>
      <vt:lpstr>Calibri</vt:lpstr>
      <vt:lpstr>Cambria Math</vt:lpstr>
      <vt:lpstr>DejaVu Sans</vt:lpstr>
      <vt:lpstr>Droid Sans Fallback</vt:lpstr>
      <vt:lpstr>FreeSans</vt:lpstr>
      <vt:lpstr>Impact</vt:lpstr>
      <vt:lpstr>Liberation Sans</vt:lpstr>
      <vt:lpstr>Liberation Serif</vt:lpstr>
      <vt:lpstr>StarSymbol</vt:lpstr>
      <vt:lpstr>Wingdings</vt:lpstr>
      <vt:lpstr>Yandex Sans Display Light</vt:lpstr>
      <vt:lpstr>Yandex Sans Text Light</vt:lpstr>
      <vt:lpstr>Yandex Sans Text Regular</vt:lpstr>
      <vt:lpstr>Yandex Sans Text Thin</vt:lpstr>
      <vt:lpstr>Yandex</vt:lpstr>
      <vt:lpstr>Generative models II Generative adversarial networks</vt:lpstr>
      <vt:lpstr>Where can I use it?</vt:lpstr>
      <vt:lpstr>Problem: comparing images</vt:lpstr>
      <vt:lpstr>Презентация PowerPoint</vt:lpstr>
      <vt:lpstr>Sketch: using pre-trained classifiers</vt:lpstr>
      <vt:lpstr>Презентация PowerPoint</vt:lpstr>
      <vt:lpstr>Generative Adversarial Networks</vt:lpstr>
      <vt:lpstr>Generative Adversarial Networks</vt:lpstr>
      <vt:lpstr>Training a GAN: Algorithm</vt:lpstr>
      <vt:lpstr>Conditional Adversarial Networks</vt:lpstr>
      <vt:lpstr>Do we really learn a distribution?</vt:lpstr>
      <vt:lpstr>Презентация PowerPoint</vt:lpstr>
      <vt:lpstr>Kullback–Leibler divergence</vt:lpstr>
      <vt:lpstr>Jensen-Shannon (JS) divergence</vt:lpstr>
      <vt:lpstr>Jensen-Shannon aka “ordinary” GAN</vt:lpstr>
      <vt:lpstr>Problem #1: Hard to achieve Nash equilibrium</vt:lpstr>
      <vt:lpstr>Problem #2: Vanishing gradient</vt:lpstr>
      <vt:lpstr>Problem #3: Mode collapse</vt:lpstr>
      <vt:lpstr>Problem #4 No convergence metric</vt:lpstr>
      <vt:lpstr>Wasserstein distance aka  Earth Mover’s distance aka EMD</vt:lpstr>
      <vt:lpstr>Why Wasserstein is better than JS or KL divergence? #1</vt:lpstr>
      <vt:lpstr>WGAN formulation</vt:lpstr>
      <vt:lpstr> K-Lipschitz functions</vt:lpstr>
      <vt:lpstr>Lipschitz continuity and NN</vt:lpstr>
      <vt:lpstr>WGAN-GP</vt:lpstr>
      <vt:lpstr>Why Wasserstein might be better than JS or KL divergence? #2</vt:lpstr>
      <vt:lpstr>Practical way to enforce gradient penalty</vt:lpstr>
      <vt:lpstr>Why Wasserstein might be better than JS or KL divergence? #3</vt:lpstr>
      <vt:lpstr>However</vt:lpstr>
      <vt:lpstr>Note: there are other metrics</vt:lpstr>
      <vt:lpstr>Training a GAN</vt:lpstr>
      <vt:lpstr>Heuristics for Convolutional GANs (DCGAN)</vt:lpstr>
      <vt:lpstr>Intermission: Measuring datasets similarity</vt:lpstr>
      <vt:lpstr>Measuring datasets similarity</vt:lpstr>
      <vt:lpstr>Measuring datasets similarity: classifier AUC</vt:lpstr>
      <vt:lpstr>Measuring datasets similarity: EMD</vt:lpstr>
      <vt:lpstr>GANs @ HEP</vt:lpstr>
      <vt:lpstr>Classic cWGAN for Cherenkov detector high-level observables</vt:lpstr>
      <vt:lpstr>Calorimeter response generation</vt:lpstr>
      <vt:lpstr>Презентация PowerPoint</vt:lpstr>
      <vt:lpstr>Recap: Locally Connected Layer</vt:lpstr>
      <vt:lpstr>Презентация PowerPoint</vt:lpstr>
      <vt:lpstr>Презентация PowerPoint</vt:lpstr>
      <vt:lpstr>Cycle GAN for unpaired images</vt:lpstr>
      <vt:lpstr>Cycle GAN for unpaired images</vt:lpstr>
      <vt:lpstr>Data ↔ MC ?</vt:lpstr>
      <vt:lpstr>PartyGAN or Maxim’s quest for the Holy Grail</vt:lpstr>
      <vt:lpstr>Презентация PowerPoint</vt:lpstr>
      <vt:lpstr>Bonus</vt:lpstr>
      <vt:lpstr>Art style transfer</vt:lpstr>
      <vt:lpstr>Art style transfer</vt:lpstr>
      <vt:lpstr>Art style transfer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Generative models II Generative adversarial networks</dc:title>
  <dc:creator>Nikita Kazeev</dc:creator>
  <cp:lastModifiedBy>Nikita Kazeev</cp:lastModifiedBy>
  <cp:revision>243</cp:revision>
  <dcterms:created xsi:type="dcterms:W3CDTF">2016-11-15T05:35:21Z</dcterms:created>
  <dcterms:modified xsi:type="dcterms:W3CDTF">2018-08-09T13:41:20Z</dcterms:modified>
</cp:coreProperties>
</file>